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20104100" cy="11309350"/>
  <p:notesSz cx="9979025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31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4454" cy="342707"/>
          </a:xfrm>
          <a:prstGeom prst="rect">
            <a:avLst/>
          </a:prstGeom>
        </p:spPr>
        <p:txBody>
          <a:bodyPr vert="horz" lIns="49003" tIns="24501" rIns="49003" bIns="24501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52207" y="0"/>
            <a:ext cx="4324454" cy="342707"/>
          </a:xfrm>
          <a:prstGeom prst="rect">
            <a:avLst/>
          </a:prstGeom>
        </p:spPr>
        <p:txBody>
          <a:bodyPr vert="horz" lIns="49003" tIns="24501" rIns="49003" bIns="24501" rtlCol="0"/>
          <a:lstStyle>
            <a:lvl1pPr algn="r">
              <a:defRPr sz="600"/>
            </a:lvl1pPr>
          </a:lstStyle>
          <a:p>
            <a:fld id="{CB050B2E-2D16-448E-A088-C016FB1D49D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4330"/>
            <a:ext cx="4324454" cy="342707"/>
          </a:xfrm>
          <a:prstGeom prst="rect">
            <a:avLst/>
          </a:prstGeom>
        </p:spPr>
        <p:txBody>
          <a:bodyPr vert="horz" lIns="49003" tIns="24501" rIns="49003" bIns="24501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52207" y="6514330"/>
            <a:ext cx="4324454" cy="342707"/>
          </a:xfrm>
          <a:prstGeom prst="rect">
            <a:avLst/>
          </a:prstGeom>
        </p:spPr>
        <p:txBody>
          <a:bodyPr vert="horz" lIns="49003" tIns="24501" rIns="49003" bIns="24501" rtlCol="0" anchor="b"/>
          <a:lstStyle>
            <a:lvl1pPr algn="r">
              <a:defRPr sz="600"/>
            </a:lvl1pPr>
          </a:lstStyle>
          <a:p>
            <a:fld id="{B5C2DA19-B1BC-4017-B306-F73189660B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5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4454" cy="342707"/>
          </a:xfrm>
          <a:prstGeom prst="rect">
            <a:avLst/>
          </a:prstGeom>
        </p:spPr>
        <p:txBody>
          <a:bodyPr vert="horz" lIns="49003" tIns="24501" rIns="49003" bIns="24501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52207" y="0"/>
            <a:ext cx="4324454" cy="342707"/>
          </a:xfrm>
          <a:prstGeom prst="rect">
            <a:avLst/>
          </a:prstGeom>
        </p:spPr>
        <p:txBody>
          <a:bodyPr vert="horz" lIns="49003" tIns="24501" rIns="49003" bIns="24501" rtlCol="0"/>
          <a:lstStyle>
            <a:lvl1pPr algn="r">
              <a:defRPr sz="600"/>
            </a:lvl1pPr>
          </a:lstStyle>
          <a:p>
            <a:fld id="{B91BC63A-CE35-4022-9A05-74798D6DA6CF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05100" y="514350"/>
            <a:ext cx="456882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9003" tIns="24501" rIns="49003" bIns="24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7588" y="3257646"/>
            <a:ext cx="7983850" cy="3086293"/>
          </a:xfrm>
          <a:prstGeom prst="rect">
            <a:avLst/>
          </a:prstGeom>
        </p:spPr>
        <p:txBody>
          <a:bodyPr vert="horz" lIns="49003" tIns="24501" rIns="49003" bIns="2450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4330"/>
            <a:ext cx="4324454" cy="342707"/>
          </a:xfrm>
          <a:prstGeom prst="rect">
            <a:avLst/>
          </a:prstGeom>
        </p:spPr>
        <p:txBody>
          <a:bodyPr vert="horz" lIns="49003" tIns="24501" rIns="49003" bIns="24501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52207" y="6514330"/>
            <a:ext cx="4324454" cy="342707"/>
          </a:xfrm>
          <a:prstGeom prst="rect">
            <a:avLst/>
          </a:prstGeom>
        </p:spPr>
        <p:txBody>
          <a:bodyPr vert="horz" lIns="49003" tIns="24501" rIns="49003" bIns="24501" rtlCol="0" anchor="b"/>
          <a:lstStyle>
            <a:lvl1pPr algn="r">
              <a:defRPr sz="600"/>
            </a:lvl1pPr>
          </a:lstStyle>
          <a:p>
            <a:fld id="{A2A19B1B-829E-46C8-841C-BB5744814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74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16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83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504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817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33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471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09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76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298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39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707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19B1B-829E-46C8-841C-BB574481471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723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 u="sng">
                <a:solidFill>
                  <a:srgbClr val="F1F4F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3A385-58D1-4A3D-BA5A-BF8A48D3C465}" type="datetime1">
              <a:rPr lang="en-US" smtClean="0"/>
              <a:t>11/19/2024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24408E"/>
                </a:solidFill>
                <a:latin typeface="Tahoma"/>
                <a:cs typeface="Tahoma"/>
              </a:defRPr>
            </a:lvl1pPr>
          </a:lstStyle>
          <a:p>
            <a:pPr marL="7366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248059"/>
            <a:ext cx="20104100" cy="7044055"/>
          </a:xfrm>
          <a:custGeom>
            <a:avLst/>
            <a:gdLst/>
            <a:ahLst/>
            <a:cxnLst/>
            <a:rect l="l" t="t" r="r" b="b"/>
            <a:pathLst>
              <a:path w="20104100" h="7044055">
                <a:moveTo>
                  <a:pt x="0" y="7043691"/>
                </a:moveTo>
                <a:lnTo>
                  <a:pt x="20104099" y="7043691"/>
                </a:lnTo>
                <a:lnTo>
                  <a:pt x="20104099" y="0"/>
                </a:lnTo>
                <a:lnTo>
                  <a:pt x="0" y="0"/>
                </a:lnTo>
                <a:lnTo>
                  <a:pt x="0" y="7043691"/>
                </a:lnTo>
                <a:close/>
              </a:path>
            </a:pathLst>
          </a:custGeom>
          <a:solidFill>
            <a:srgbClr val="F1F4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0104100" cy="1609725"/>
          </a:xfrm>
          <a:custGeom>
            <a:avLst/>
            <a:gdLst/>
            <a:ahLst/>
            <a:cxnLst/>
            <a:rect l="l" t="t" r="r" b="b"/>
            <a:pathLst>
              <a:path w="20104100" h="1609725">
                <a:moveTo>
                  <a:pt x="0" y="1609396"/>
                </a:moveTo>
                <a:lnTo>
                  <a:pt x="20104099" y="1609396"/>
                </a:lnTo>
                <a:lnTo>
                  <a:pt x="20104099" y="0"/>
                </a:lnTo>
                <a:lnTo>
                  <a:pt x="0" y="0"/>
                </a:lnTo>
                <a:lnTo>
                  <a:pt x="0" y="1609396"/>
                </a:lnTo>
                <a:close/>
              </a:path>
            </a:pathLst>
          </a:custGeom>
          <a:solidFill>
            <a:srgbClr val="F1F4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609396"/>
            <a:ext cx="20104100" cy="2639060"/>
          </a:xfrm>
          <a:custGeom>
            <a:avLst/>
            <a:gdLst/>
            <a:ahLst/>
            <a:cxnLst/>
            <a:rect l="l" t="t" r="r" b="b"/>
            <a:pathLst>
              <a:path w="20104100" h="2639060">
                <a:moveTo>
                  <a:pt x="20104099" y="0"/>
                </a:moveTo>
                <a:lnTo>
                  <a:pt x="0" y="0"/>
                </a:lnTo>
                <a:lnTo>
                  <a:pt x="0" y="2638663"/>
                </a:lnTo>
                <a:lnTo>
                  <a:pt x="20104099" y="2638663"/>
                </a:lnTo>
                <a:lnTo>
                  <a:pt x="20104099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 u="sng">
                <a:solidFill>
                  <a:srgbClr val="F1F4F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AFAE9-6076-445A-8766-48D837E68778}" type="datetime1">
              <a:rPr lang="en-US" smtClean="0"/>
              <a:t>11/19/2024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24408E"/>
                </a:solidFill>
                <a:latin typeface="Tahoma"/>
                <a:cs typeface="Tahoma"/>
              </a:defRPr>
            </a:lvl1pPr>
          </a:lstStyle>
          <a:p>
            <a:pPr marL="7366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 u="sng">
                <a:solidFill>
                  <a:srgbClr val="F1F4F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5E04F-84FD-44D7-98BD-7904803BABF6}" type="datetime1">
              <a:rPr lang="en-US" smtClean="0"/>
              <a:t>11/19/2024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24408E"/>
                </a:solidFill>
                <a:latin typeface="Tahoma"/>
                <a:cs typeface="Tahoma"/>
              </a:defRPr>
            </a:lvl1pPr>
          </a:lstStyle>
          <a:p>
            <a:pPr marL="7366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 u="sng">
                <a:solidFill>
                  <a:srgbClr val="F1F4F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6591-8D63-4CB6-9CA7-D5A14E0AABCE}" type="datetime1">
              <a:rPr lang="en-US" smtClean="0"/>
              <a:t>11/19/2024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24408E"/>
                </a:solidFill>
                <a:latin typeface="Tahoma"/>
                <a:cs typeface="Tahoma"/>
              </a:defRPr>
            </a:lvl1pPr>
          </a:lstStyle>
          <a:p>
            <a:pPr marL="7366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18369-4197-4398-B654-8DB9374CCDA0}" type="datetime1">
              <a:rPr lang="en-US" smtClean="0"/>
              <a:t>11/19/2024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24408E"/>
                </a:solidFill>
                <a:latin typeface="Tahoma"/>
                <a:cs typeface="Tahoma"/>
              </a:defRPr>
            </a:lvl1pPr>
          </a:lstStyle>
          <a:p>
            <a:pPr marL="7366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F1F4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03618" y="1777052"/>
            <a:ext cx="2383155" cy="2235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 u="sng">
                <a:solidFill>
                  <a:srgbClr val="F1F4F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35D3B-C7CB-4094-9A58-C6FA34A36E30}" type="datetime1">
              <a:rPr lang="en-US" smtClean="0"/>
              <a:t>11/19/2024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8789727" y="10209410"/>
            <a:ext cx="260350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24408E"/>
                </a:solidFill>
                <a:latin typeface="Tahoma"/>
                <a:cs typeface="Tahoma"/>
              </a:defRPr>
            </a:lvl1pPr>
          </a:lstStyle>
          <a:p>
            <a:pPr marL="7366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26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4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0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4.png"/><Relationship Id="rId7" Type="http://schemas.openxmlformats.org/officeDocument/2006/relationships/image" Target="../media/image19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11" Type="http://schemas.openxmlformats.org/officeDocument/2006/relationships/image" Target="../media/image23.png"/><Relationship Id="rId5" Type="http://schemas.openxmlformats.org/officeDocument/2006/relationships/image" Target="../media/image26.png"/><Relationship Id="rId10" Type="http://schemas.openxmlformats.org/officeDocument/2006/relationships/image" Target="../media/image28.png"/><Relationship Id="rId4" Type="http://schemas.openxmlformats.org/officeDocument/2006/relationships/image" Target="../media/image25.pn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5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34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49354" y="1775755"/>
            <a:ext cx="9847580" cy="2212143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R="10795" algn="r">
              <a:lnSpc>
                <a:spcPct val="100000"/>
              </a:lnSpc>
              <a:spcBef>
                <a:spcPts val="345"/>
              </a:spcBef>
            </a:pPr>
            <a:r>
              <a:rPr lang="ru-RU" sz="4650" spc="470" dirty="0" smtClean="0">
                <a:solidFill>
                  <a:srgbClr val="F1F4FC"/>
                </a:solidFill>
                <a:latin typeface="Tahoma"/>
                <a:cs typeface="Tahoma"/>
              </a:rPr>
              <a:t>ПЛАН </a:t>
            </a:r>
            <a:r>
              <a:rPr sz="4650" spc="470" dirty="0" smtClean="0">
                <a:solidFill>
                  <a:srgbClr val="F1F4FC"/>
                </a:solidFill>
                <a:latin typeface="Tahoma"/>
                <a:cs typeface="Tahoma"/>
              </a:rPr>
              <a:t>ОБРАЗОВАТЕЛЬНЫ</a:t>
            </a:r>
            <a:r>
              <a:rPr lang="ru-RU" sz="4650" spc="470" dirty="0" smtClean="0">
                <a:solidFill>
                  <a:srgbClr val="F1F4FC"/>
                </a:solidFill>
                <a:latin typeface="Tahoma"/>
                <a:cs typeface="Tahoma"/>
              </a:rPr>
              <a:t>Х</a:t>
            </a:r>
            <a:r>
              <a:rPr sz="4650" spc="-45" dirty="0" smtClean="0">
                <a:solidFill>
                  <a:srgbClr val="F1F4FC"/>
                </a:solidFill>
                <a:latin typeface="Tahoma"/>
                <a:cs typeface="Tahoma"/>
              </a:rPr>
              <a:t> </a:t>
            </a:r>
            <a:r>
              <a:rPr sz="4650" spc="495" dirty="0">
                <a:solidFill>
                  <a:srgbClr val="F1F4FC"/>
                </a:solidFill>
                <a:latin typeface="Tahoma"/>
                <a:cs typeface="Tahoma"/>
              </a:rPr>
              <a:t>СОБЫТИЙ</a:t>
            </a:r>
            <a:endParaRPr sz="4650" dirty="0">
              <a:latin typeface="Tahoma"/>
              <a:cs typeface="Tahoma"/>
            </a:endParaRPr>
          </a:p>
          <a:p>
            <a:pPr marR="40640" algn="r">
              <a:lnSpc>
                <a:spcPct val="100000"/>
              </a:lnSpc>
              <a:spcBef>
                <a:spcPts val="110"/>
              </a:spcBef>
              <a:tabLst>
                <a:tab pos="589915" algn="l"/>
              </a:tabLst>
            </a:pPr>
            <a:r>
              <a:rPr sz="4050" spc="130" dirty="0">
                <a:solidFill>
                  <a:srgbClr val="F1F4FC"/>
                </a:solidFill>
                <a:latin typeface="Tahoma"/>
                <a:cs typeface="Tahoma"/>
              </a:rPr>
              <a:t>и</a:t>
            </a:r>
            <a:r>
              <a:rPr sz="4050" dirty="0">
                <a:solidFill>
                  <a:srgbClr val="F1F4FC"/>
                </a:solidFill>
                <a:latin typeface="Tahoma"/>
                <a:cs typeface="Tahoma"/>
              </a:rPr>
              <a:t>	</a:t>
            </a:r>
            <a:r>
              <a:rPr sz="4650" spc="640" dirty="0">
                <a:solidFill>
                  <a:srgbClr val="F1F4FC"/>
                </a:solidFill>
                <a:latin typeface="Tahoma"/>
                <a:cs typeface="Tahoma"/>
              </a:rPr>
              <a:t>ПАМЯТНЫХ</a:t>
            </a:r>
            <a:r>
              <a:rPr sz="4650" spc="470" dirty="0">
                <a:solidFill>
                  <a:srgbClr val="F1F4FC"/>
                </a:solidFill>
                <a:latin typeface="Tahoma"/>
                <a:cs typeface="Tahoma"/>
              </a:rPr>
              <a:t> </a:t>
            </a:r>
            <a:r>
              <a:rPr sz="4650" spc="345" dirty="0">
                <a:solidFill>
                  <a:srgbClr val="F1F4FC"/>
                </a:solidFill>
                <a:latin typeface="Tahoma"/>
                <a:cs typeface="Tahoma"/>
              </a:rPr>
              <a:t>ДАТ</a:t>
            </a:r>
            <a:endParaRPr sz="465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03618" y="1777052"/>
            <a:ext cx="5759232" cy="224420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u="none" spc="665" dirty="0"/>
              <a:t>2</a:t>
            </a:r>
            <a:r>
              <a:rPr spc="665" dirty="0"/>
              <a:t>024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u="none" spc="655" dirty="0" smtClean="0"/>
              <a:t>2025</a:t>
            </a:r>
            <a:r>
              <a:rPr lang="ru-RU" u="none" spc="655" dirty="0" smtClean="0"/>
              <a:t> </a:t>
            </a:r>
            <a:r>
              <a:rPr lang="ru-RU" u="none" spc="655" dirty="0" err="1" smtClean="0"/>
              <a:t>уч.г</a:t>
            </a:r>
            <a:r>
              <a:rPr lang="ru-RU" u="none" spc="655" dirty="0" smtClean="0"/>
              <a:t>.</a:t>
            </a:r>
            <a:endParaRPr u="none" spc="655" dirty="0"/>
          </a:p>
        </p:txBody>
      </p:sp>
      <p:grpSp>
        <p:nvGrpSpPr>
          <p:cNvPr id="4" name="object 4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5" name="object 5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96708" y="2107991"/>
            <a:ext cx="0" cy="1772285"/>
          </a:xfrm>
          <a:custGeom>
            <a:avLst/>
            <a:gdLst/>
            <a:ahLst/>
            <a:cxnLst/>
            <a:rect l="l" t="t" r="r" b="b"/>
            <a:pathLst>
              <a:path h="1772285">
                <a:moveTo>
                  <a:pt x="0" y="0"/>
                </a:moveTo>
                <a:lnTo>
                  <a:pt x="0" y="1771841"/>
                </a:lnTo>
              </a:path>
            </a:pathLst>
          </a:custGeom>
          <a:ln w="31412">
            <a:solidFill>
              <a:srgbClr val="F1F4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30136" y="4891509"/>
            <a:ext cx="1858010" cy="4768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950" dirty="0">
                <a:solidFill>
                  <a:srgbClr val="222222"/>
                </a:solidFill>
                <a:latin typeface="Tahoma"/>
                <a:cs typeface="Tahoma"/>
              </a:rPr>
              <a:t>Год</a:t>
            </a:r>
            <a:r>
              <a:rPr sz="2950" spc="-10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60" dirty="0">
                <a:solidFill>
                  <a:srgbClr val="222222"/>
                </a:solidFill>
                <a:latin typeface="Tahoma"/>
                <a:cs typeface="Tahoma"/>
              </a:rPr>
              <a:t>семьи</a:t>
            </a:r>
            <a:endParaRPr sz="295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30136" y="5726310"/>
            <a:ext cx="7063740" cy="4768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950" spc="110" dirty="0">
                <a:solidFill>
                  <a:srgbClr val="222222"/>
                </a:solidFill>
                <a:latin typeface="Tahoma"/>
                <a:cs typeface="Tahoma"/>
              </a:rPr>
              <a:t>300-</a:t>
            </a:r>
            <a:r>
              <a:rPr sz="2950" spc="114" dirty="0">
                <a:solidFill>
                  <a:srgbClr val="222222"/>
                </a:solidFill>
                <a:latin typeface="Tahoma"/>
                <a:cs typeface="Tahoma"/>
              </a:rPr>
              <a:t>летие</a:t>
            </a:r>
            <a:r>
              <a:rPr sz="2950" spc="-15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85" dirty="0">
                <a:solidFill>
                  <a:srgbClr val="222222"/>
                </a:solidFill>
                <a:latin typeface="Tahoma"/>
                <a:cs typeface="Tahoma"/>
              </a:rPr>
              <a:t>Российской</a:t>
            </a:r>
            <a:r>
              <a:rPr sz="2950" spc="-15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45" dirty="0">
                <a:solidFill>
                  <a:srgbClr val="222222"/>
                </a:solidFill>
                <a:latin typeface="Tahoma"/>
                <a:cs typeface="Tahoma"/>
              </a:rPr>
              <a:t>академии</a:t>
            </a:r>
            <a:r>
              <a:rPr sz="2950" spc="-150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25" dirty="0">
                <a:solidFill>
                  <a:srgbClr val="222222"/>
                </a:solidFill>
                <a:latin typeface="Tahoma"/>
                <a:cs typeface="Tahoma"/>
              </a:rPr>
              <a:t>наук</a:t>
            </a:r>
            <a:endParaRPr sz="295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30136" y="6522773"/>
            <a:ext cx="10497185" cy="10045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8900"/>
              </a:lnSpc>
              <a:spcBef>
                <a:spcPts val="95"/>
              </a:spcBef>
            </a:pPr>
            <a:r>
              <a:rPr sz="2950" dirty="0">
                <a:solidFill>
                  <a:srgbClr val="222222"/>
                </a:solidFill>
                <a:latin typeface="Tahoma"/>
                <a:cs typeface="Tahoma"/>
              </a:rPr>
              <a:t>270-</a:t>
            </a:r>
            <a:r>
              <a:rPr sz="2950" spc="114" dirty="0">
                <a:solidFill>
                  <a:srgbClr val="222222"/>
                </a:solidFill>
                <a:latin typeface="Tahoma"/>
                <a:cs typeface="Tahoma"/>
              </a:rPr>
              <a:t>летие</a:t>
            </a:r>
            <a:r>
              <a:rPr sz="2950" spc="-10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70" dirty="0">
                <a:solidFill>
                  <a:srgbClr val="222222"/>
                </a:solidFill>
                <a:latin typeface="Tahoma"/>
                <a:cs typeface="Tahoma"/>
              </a:rPr>
              <a:t>Московского</a:t>
            </a:r>
            <a:r>
              <a:rPr sz="2950" spc="-100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45" dirty="0">
                <a:solidFill>
                  <a:srgbClr val="222222"/>
                </a:solidFill>
                <a:latin typeface="Tahoma"/>
                <a:cs typeface="Tahoma"/>
              </a:rPr>
              <a:t>государственного</a:t>
            </a:r>
            <a:r>
              <a:rPr sz="2950" spc="-100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20" dirty="0">
                <a:solidFill>
                  <a:srgbClr val="222222"/>
                </a:solidFill>
                <a:latin typeface="Tahoma"/>
                <a:cs typeface="Tahoma"/>
              </a:rPr>
              <a:t>университета </a:t>
            </a:r>
            <a:r>
              <a:rPr sz="2950" spc="114" dirty="0">
                <a:solidFill>
                  <a:srgbClr val="222222"/>
                </a:solidFill>
                <a:latin typeface="Tahoma"/>
                <a:cs typeface="Tahoma"/>
              </a:rPr>
              <a:t>им.</a:t>
            </a:r>
            <a:r>
              <a:rPr sz="2950" spc="-180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25" dirty="0">
                <a:solidFill>
                  <a:srgbClr val="222222"/>
                </a:solidFill>
                <a:latin typeface="Tahoma"/>
                <a:cs typeface="Tahoma"/>
              </a:rPr>
              <a:t>М.</a:t>
            </a:r>
            <a:r>
              <a:rPr sz="2950" spc="-180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05" dirty="0">
                <a:solidFill>
                  <a:srgbClr val="222222"/>
                </a:solidFill>
                <a:latin typeface="Tahoma"/>
                <a:cs typeface="Tahoma"/>
              </a:rPr>
              <a:t>В.</a:t>
            </a:r>
            <a:r>
              <a:rPr sz="2950" spc="-180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50" dirty="0">
                <a:solidFill>
                  <a:srgbClr val="222222"/>
                </a:solidFill>
                <a:latin typeface="Tahoma"/>
                <a:cs typeface="Tahoma"/>
              </a:rPr>
              <a:t>Ломоносова</a:t>
            </a:r>
            <a:endParaRPr sz="29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30136" y="7885291"/>
            <a:ext cx="9958070" cy="4768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950" dirty="0">
                <a:solidFill>
                  <a:srgbClr val="222222"/>
                </a:solidFill>
                <a:latin typeface="Tahoma"/>
                <a:cs typeface="Tahoma"/>
              </a:rPr>
              <a:t>100-</a:t>
            </a:r>
            <a:r>
              <a:rPr sz="2950" spc="114" dirty="0">
                <a:solidFill>
                  <a:srgbClr val="222222"/>
                </a:solidFill>
                <a:latin typeface="Tahoma"/>
                <a:cs typeface="Tahoma"/>
              </a:rPr>
              <a:t>летие</a:t>
            </a:r>
            <a:r>
              <a:rPr sz="2950" spc="-12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50" dirty="0">
                <a:solidFill>
                  <a:srgbClr val="222222"/>
                </a:solidFill>
                <a:latin typeface="Tahoma"/>
                <a:cs typeface="Tahoma"/>
              </a:rPr>
              <a:t>Международного</a:t>
            </a:r>
            <a:r>
              <a:rPr sz="2950" spc="-12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40" dirty="0">
                <a:solidFill>
                  <a:srgbClr val="222222"/>
                </a:solidFill>
                <a:latin typeface="Tahoma"/>
                <a:cs typeface="Tahoma"/>
              </a:rPr>
              <a:t>детского</a:t>
            </a:r>
            <a:r>
              <a:rPr sz="2950" spc="-12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25" dirty="0">
                <a:solidFill>
                  <a:srgbClr val="222222"/>
                </a:solidFill>
                <a:latin typeface="Tahoma"/>
                <a:cs typeface="Tahoma"/>
              </a:rPr>
              <a:t>центра</a:t>
            </a:r>
            <a:r>
              <a:rPr sz="2950" spc="-120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80" dirty="0">
                <a:solidFill>
                  <a:srgbClr val="222222"/>
                </a:solidFill>
                <a:latin typeface="Tahoma"/>
                <a:cs typeface="Tahoma"/>
              </a:rPr>
              <a:t>«Артек»</a:t>
            </a:r>
            <a:endParaRPr sz="295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30136" y="8720091"/>
            <a:ext cx="8759190" cy="4768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950" spc="125" dirty="0">
                <a:solidFill>
                  <a:srgbClr val="222222"/>
                </a:solidFill>
                <a:latin typeface="Tahoma"/>
                <a:cs typeface="Tahoma"/>
              </a:rPr>
              <a:t>Десятилетие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14" dirty="0">
                <a:solidFill>
                  <a:srgbClr val="222222"/>
                </a:solidFill>
                <a:latin typeface="Tahoma"/>
                <a:cs typeface="Tahoma"/>
              </a:rPr>
              <a:t>детства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05" dirty="0">
                <a:solidFill>
                  <a:srgbClr val="222222"/>
                </a:solidFill>
                <a:latin typeface="Tahoma"/>
                <a:cs typeface="Tahoma"/>
              </a:rPr>
              <a:t>в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85" dirty="0">
                <a:solidFill>
                  <a:srgbClr val="222222"/>
                </a:solidFill>
                <a:latin typeface="Tahoma"/>
                <a:cs typeface="Tahoma"/>
              </a:rPr>
              <a:t>Российской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50" dirty="0">
                <a:solidFill>
                  <a:srgbClr val="222222"/>
                </a:solidFill>
                <a:latin typeface="Tahoma"/>
                <a:cs typeface="Tahoma"/>
              </a:rPr>
              <a:t>Федерации</a:t>
            </a:r>
            <a:endParaRPr sz="295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30136" y="9554892"/>
            <a:ext cx="10955655" cy="4768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950" spc="125" dirty="0">
                <a:solidFill>
                  <a:srgbClr val="222222"/>
                </a:solidFill>
                <a:latin typeface="Tahoma"/>
                <a:cs typeface="Tahoma"/>
              </a:rPr>
              <a:t>Десятилетие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40" dirty="0">
                <a:solidFill>
                  <a:srgbClr val="222222"/>
                </a:solidFill>
                <a:latin typeface="Tahoma"/>
                <a:cs typeface="Tahoma"/>
              </a:rPr>
              <a:t>науки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30" dirty="0">
                <a:solidFill>
                  <a:srgbClr val="222222"/>
                </a:solidFill>
                <a:latin typeface="Tahoma"/>
                <a:cs typeface="Tahoma"/>
              </a:rPr>
              <a:t>и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14" dirty="0">
                <a:solidFill>
                  <a:srgbClr val="222222"/>
                </a:solidFill>
                <a:latin typeface="Tahoma"/>
                <a:cs typeface="Tahoma"/>
              </a:rPr>
              <a:t>технологий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05" dirty="0">
                <a:solidFill>
                  <a:srgbClr val="222222"/>
                </a:solidFill>
                <a:latin typeface="Tahoma"/>
                <a:cs typeface="Tahoma"/>
              </a:rPr>
              <a:t>в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85" dirty="0">
                <a:solidFill>
                  <a:srgbClr val="222222"/>
                </a:solidFill>
                <a:latin typeface="Tahoma"/>
                <a:cs typeface="Tahoma"/>
              </a:rPr>
              <a:t>Российской</a:t>
            </a:r>
            <a:r>
              <a:rPr sz="2950" spc="-165" dirty="0">
                <a:solidFill>
                  <a:srgbClr val="222222"/>
                </a:solidFill>
                <a:latin typeface="Tahoma"/>
                <a:cs typeface="Tahoma"/>
              </a:rPr>
              <a:t> </a:t>
            </a:r>
            <a:r>
              <a:rPr sz="2950" spc="150" dirty="0">
                <a:solidFill>
                  <a:srgbClr val="222222"/>
                </a:solidFill>
                <a:latin typeface="Tahoma"/>
                <a:cs typeface="Tahoma"/>
              </a:rPr>
              <a:t>Федерации</a:t>
            </a:r>
            <a:endParaRPr sz="295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14224" y="4885915"/>
            <a:ext cx="1117600" cy="13804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350" spc="295" dirty="0">
                <a:solidFill>
                  <a:srgbClr val="206FE8"/>
                </a:solidFill>
                <a:latin typeface="Tahoma"/>
                <a:cs typeface="Tahoma"/>
              </a:rPr>
              <a:t>2024</a:t>
            </a:r>
            <a:endParaRPr sz="33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590"/>
              </a:spcBef>
            </a:pPr>
            <a:r>
              <a:rPr sz="3350" spc="295" dirty="0">
                <a:solidFill>
                  <a:srgbClr val="206FE8"/>
                </a:solidFill>
                <a:latin typeface="Tahoma"/>
                <a:cs typeface="Tahoma"/>
              </a:rPr>
              <a:t>2024</a:t>
            </a:r>
            <a:endParaRPr sz="335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20234" y="6776150"/>
            <a:ext cx="1105535" cy="5410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350" spc="254" dirty="0">
                <a:solidFill>
                  <a:srgbClr val="206FE8"/>
                </a:solidFill>
                <a:latin typeface="Tahoma"/>
                <a:cs typeface="Tahoma"/>
              </a:rPr>
              <a:t>2025</a:t>
            </a:r>
            <a:endParaRPr sz="33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61221" y="7839112"/>
            <a:ext cx="2645410" cy="2248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13335" algn="ctr">
              <a:lnSpc>
                <a:spcPct val="100000"/>
              </a:lnSpc>
              <a:spcBef>
                <a:spcPts val="130"/>
              </a:spcBef>
            </a:pPr>
            <a:r>
              <a:rPr sz="3350" spc="254" dirty="0">
                <a:solidFill>
                  <a:srgbClr val="206FE8"/>
                </a:solidFill>
                <a:latin typeface="Tahoma"/>
                <a:cs typeface="Tahoma"/>
              </a:rPr>
              <a:t>2025</a:t>
            </a:r>
            <a:endParaRPr sz="3350">
              <a:latin typeface="Tahoma"/>
              <a:cs typeface="Tahoma"/>
            </a:endParaRPr>
          </a:p>
          <a:p>
            <a:pPr marL="88265" algn="ctr">
              <a:lnSpc>
                <a:spcPct val="100000"/>
              </a:lnSpc>
              <a:spcBef>
                <a:spcPts val="2700"/>
              </a:spcBef>
            </a:pPr>
            <a:r>
              <a:rPr sz="3350" spc="215" dirty="0">
                <a:solidFill>
                  <a:srgbClr val="206FE8"/>
                </a:solidFill>
                <a:latin typeface="Tahoma"/>
                <a:cs typeface="Tahoma"/>
              </a:rPr>
              <a:t>2017</a:t>
            </a:r>
            <a:r>
              <a:rPr sz="3350" spc="-310" dirty="0">
                <a:solidFill>
                  <a:srgbClr val="206FE8"/>
                </a:solidFill>
                <a:latin typeface="Tahoma"/>
                <a:cs typeface="Tahoma"/>
              </a:rPr>
              <a:t> </a:t>
            </a:r>
            <a:r>
              <a:rPr sz="3350" dirty="0">
                <a:solidFill>
                  <a:srgbClr val="206FE8"/>
                </a:solidFill>
                <a:latin typeface="Tahoma"/>
                <a:cs typeface="Tahoma"/>
              </a:rPr>
              <a:t>–</a:t>
            </a:r>
            <a:r>
              <a:rPr sz="3350" spc="-175" dirty="0">
                <a:solidFill>
                  <a:srgbClr val="206FE8"/>
                </a:solidFill>
                <a:latin typeface="Tahoma"/>
                <a:cs typeface="Tahoma"/>
              </a:rPr>
              <a:t> </a:t>
            </a:r>
            <a:r>
              <a:rPr sz="3350" spc="220" dirty="0">
                <a:solidFill>
                  <a:srgbClr val="206FE8"/>
                </a:solidFill>
                <a:latin typeface="Tahoma"/>
                <a:cs typeface="Tahoma"/>
              </a:rPr>
              <a:t>2027</a:t>
            </a:r>
            <a:endParaRPr sz="3350">
              <a:latin typeface="Tahoma"/>
              <a:cs typeface="Tahoma"/>
            </a:endParaRPr>
          </a:p>
          <a:p>
            <a:pPr marR="22225" algn="ctr">
              <a:lnSpc>
                <a:spcPct val="100000"/>
              </a:lnSpc>
              <a:spcBef>
                <a:spcPts val="2705"/>
              </a:spcBef>
            </a:pPr>
            <a:r>
              <a:rPr sz="3350" spc="325" dirty="0">
                <a:solidFill>
                  <a:srgbClr val="206FE8"/>
                </a:solidFill>
                <a:latin typeface="Tahoma"/>
                <a:cs typeface="Tahoma"/>
              </a:rPr>
              <a:t>2022</a:t>
            </a:r>
            <a:r>
              <a:rPr sz="3350" spc="-95" dirty="0">
                <a:solidFill>
                  <a:srgbClr val="206FE8"/>
                </a:solidFill>
                <a:latin typeface="Tahoma"/>
                <a:cs typeface="Tahoma"/>
              </a:rPr>
              <a:t> </a:t>
            </a:r>
            <a:r>
              <a:rPr sz="3350" spc="-40" dirty="0">
                <a:solidFill>
                  <a:srgbClr val="206FE8"/>
                </a:solidFill>
                <a:latin typeface="Tahoma"/>
                <a:cs typeface="Tahoma"/>
              </a:rPr>
              <a:t>–</a:t>
            </a:r>
            <a:r>
              <a:rPr sz="3350" spc="-235" dirty="0">
                <a:solidFill>
                  <a:srgbClr val="206FE8"/>
                </a:solidFill>
                <a:latin typeface="Tahoma"/>
                <a:cs typeface="Tahoma"/>
              </a:rPr>
              <a:t> </a:t>
            </a:r>
            <a:r>
              <a:rPr sz="3350" spc="190" dirty="0">
                <a:solidFill>
                  <a:srgbClr val="206FE8"/>
                </a:solidFill>
                <a:latin typeface="Tahoma"/>
                <a:cs typeface="Tahoma"/>
              </a:rPr>
              <a:t>2031</a:t>
            </a:r>
            <a:endParaRPr sz="33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523023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52" y="4256"/>
                </a:lnTo>
                <a:lnTo>
                  <a:pt x="149964" y="16962"/>
                </a:lnTo>
                <a:lnTo>
                  <a:pt x="109478" y="37153"/>
                </a:lnTo>
                <a:lnTo>
                  <a:pt x="75023" y="63830"/>
                </a:lnTo>
                <a:lnTo>
                  <a:pt x="47306" y="96769"/>
                </a:lnTo>
                <a:lnTo>
                  <a:pt x="26805" y="135692"/>
                </a:lnTo>
                <a:lnTo>
                  <a:pt x="14579" y="177240"/>
                </a:lnTo>
                <a:lnTo>
                  <a:pt x="9915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6" y="148428"/>
                </a:lnTo>
                <a:lnTo>
                  <a:pt x="132582" y="113420"/>
                </a:lnTo>
                <a:lnTo>
                  <a:pt x="167503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3" y="73450"/>
                </a:lnTo>
                <a:lnTo>
                  <a:pt x="302797" y="83076"/>
                </a:lnTo>
                <a:lnTo>
                  <a:pt x="336366" y="103222"/>
                </a:lnTo>
                <a:lnTo>
                  <a:pt x="361078" y="132357"/>
                </a:lnTo>
                <a:lnTo>
                  <a:pt x="376431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38" y="263897"/>
                </a:lnTo>
                <a:lnTo>
                  <a:pt x="353506" y="303667"/>
                </a:lnTo>
                <a:lnTo>
                  <a:pt x="327351" y="335497"/>
                </a:lnTo>
                <a:lnTo>
                  <a:pt x="290221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05" y="691717"/>
                </a:lnTo>
                <a:lnTo>
                  <a:pt x="474205" y="620892"/>
                </a:lnTo>
                <a:lnTo>
                  <a:pt x="101274" y="620892"/>
                </a:lnTo>
                <a:lnTo>
                  <a:pt x="318807" y="440824"/>
                </a:lnTo>
                <a:lnTo>
                  <a:pt x="349862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04" y="306228"/>
                </a:lnTo>
                <a:lnTo>
                  <a:pt x="458353" y="261730"/>
                </a:lnTo>
                <a:lnTo>
                  <a:pt x="464320" y="212391"/>
                </a:lnTo>
                <a:lnTo>
                  <a:pt x="463408" y="189665"/>
                </a:lnTo>
                <a:lnTo>
                  <a:pt x="456139" y="146984"/>
                </a:lnTo>
                <a:lnTo>
                  <a:pt x="441748" y="108590"/>
                </a:lnTo>
                <a:lnTo>
                  <a:pt x="420537" y="75073"/>
                </a:lnTo>
                <a:lnTo>
                  <a:pt x="392721" y="46875"/>
                </a:lnTo>
                <a:lnTo>
                  <a:pt x="358451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16215" y="3251950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44" y="0"/>
                </a:moveTo>
                <a:lnTo>
                  <a:pt x="193897" y="4141"/>
                </a:lnTo>
                <a:lnTo>
                  <a:pt x="148435" y="16481"/>
                </a:lnTo>
                <a:lnTo>
                  <a:pt x="107433" y="38289"/>
                </a:lnTo>
                <a:lnTo>
                  <a:pt x="71914" y="70887"/>
                </a:lnTo>
                <a:lnTo>
                  <a:pt x="42376" y="115404"/>
                </a:lnTo>
                <a:lnTo>
                  <a:pt x="19538" y="172361"/>
                </a:lnTo>
                <a:lnTo>
                  <a:pt x="4906" y="243848"/>
                </a:lnTo>
                <a:lnTo>
                  <a:pt x="1229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1" y="399629"/>
                </a:lnTo>
                <a:lnTo>
                  <a:pt x="4916" y="444362"/>
                </a:lnTo>
                <a:lnTo>
                  <a:pt x="11034" y="484844"/>
                </a:lnTo>
                <a:lnTo>
                  <a:pt x="30144" y="552997"/>
                </a:lnTo>
                <a:lnTo>
                  <a:pt x="56405" y="607046"/>
                </a:lnTo>
                <a:lnTo>
                  <a:pt x="89030" y="647301"/>
                </a:lnTo>
                <a:lnTo>
                  <a:pt x="127315" y="675493"/>
                </a:lnTo>
                <a:lnTo>
                  <a:pt x="170801" y="692311"/>
                </a:lnTo>
                <a:lnTo>
                  <a:pt x="217688" y="700565"/>
                </a:lnTo>
                <a:lnTo>
                  <a:pt x="242044" y="701601"/>
                </a:lnTo>
                <a:lnTo>
                  <a:pt x="266395" y="700565"/>
                </a:lnTo>
                <a:lnTo>
                  <a:pt x="313287" y="692311"/>
                </a:lnTo>
                <a:lnTo>
                  <a:pt x="356773" y="675493"/>
                </a:lnTo>
                <a:lnTo>
                  <a:pt x="395054" y="647301"/>
                </a:lnTo>
                <a:lnTo>
                  <a:pt x="410304" y="630776"/>
                </a:lnTo>
                <a:lnTo>
                  <a:pt x="242044" y="630776"/>
                </a:lnTo>
                <a:lnTo>
                  <a:pt x="226395" y="630036"/>
                </a:lnTo>
                <a:lnTo>
                  <a:pt x="181282" y="619017"/>
                </a:lnTo>
                <a:lnTo>
                  <a:pt x="141099" y="590145"/>
                </a:lnTo>
                <a:lnTo>
                  <a:pt x="119287" y="558751"/>
                </a:lnTo>
                <a:lnTo>
                  <a:pt x="102046" y="515757"/>
                </a:lnTo>
                <a:lnTo>
                  <a:pt x="89737" y="460769"/>
                </a:lnTo>
                <a:lnTo>
                  <a:pt x="83476" y="391115"/>
                </a:lnTo>
                <a:lnTo>
                  <a:pt x="82688" y="350795"/>
                </a:lnTo>
                <a:lnTo>
                  <a:pt x="82688" y="331026"/>
                </a:lnTo>
                <a:lnTo>
                  <a:pt x="85836" y="260210"/>
                </a:lnTo>
                <a:lnTo>
                  <a:pt x="95211" y="203239"/>
                </a:lnTo>
                <a:lnTo>
                  <a:pt x="110138" y="158064"/>
                </a:lnTo>
                <a:lnTo>
                  <a:pt x="129681" y="123326"/>
                </a:lnTo>
                <a:lnTo>
                  <a:pt x="167073" y="88917"/>
                </a:lnTo>
                <a:lnTo>
                  <a:pt x="211086" y="73645"/>
                </a:lnTo>
                <a:lnTo>
                  <a:pt x="242044" y="70825"/>
                </a:lnTo>
                <a:lnTo>
                  <a:pt x="412115" y="70825"/>
                </a:lnTo>
                <a:lnTo>
                  <a:pt x="395132" y="53263"/>
                </a:lnTo>
                <a:lnTo>
                  <a:pt x="356808" y="26012"/>
                </a:lnTo>
                <a:lnTo>
                  <a:pt x="313297" y="9294"/>
                </a:lnTo>
                <a:lnTo>
                  <a:pt x="266403" y="1037"/>
                </a:lnTo>
                <a:lnTo>
                  <a:pt x="242044" y="0"/>
                </a:lnTo>
                <a:close/>
              </a:path>
              <a:path w="484504" h="701675">
                <a:moveTo>
                  <a:pt x="412115" y="70825"/>
                </a:moveTo>
                <a:lnTo>
                  <a:pt x="242044" y="70825"/>
                </a:lnTo>
                <a:lnTo>
                  <a:pt x="258054" y="71532"/>
                </a:lnTo>
                <a:lnTo>
                  <a:pt x="273627" y="73646"/>
                </a:lnTo>
                <a:lnTo>
                  <a:pt x="317310" y="88932"/>
                </a:lnTo>
                <a:lnTo>
                  <a:pt x="354418" y="123326"/>
                </a:lnTo>
                <a:lnTo>
                  <a:pt x="373946" y="158064"/>
                </a:lnTo>
                <a:lnTo>
                  <a:pt x="388888" y="203239"/>
                </a:lnTo>
                <a:lnTo>
                  <a:pt x="398264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0" y="391160"/>
                </a:lnTo>
                <a:lnTo>
                  <a:pt x="394347" y="460819"/>
                </a:lnTo>
                <a:lnTo>
                  <a:pt x="382043" y="515757"/>
                </a:lnTo>
                <a:lnTo>
                  <a:pt x="364801" y="558756"/>
                </a:lnTo>
                <a:lnTo>
                  <a:pt x="343007" y="590156"/>
                </a:lnTo>
                <a:lnTo>
                  <a:pt x="303290" y="619028"/>
                </a:lnTo>
                <a:lnTo>
                  <a:pt x="258052" y="630037"/>
                </a:lnTo>
                <a:lnTo>
                  <a:pt x="242044" y="630776"/>
                </a:lnTo>
                <a:lnTo>
                  <a:pt x="410304" y="630776"/>
                </a:lnTo>
                <a:lnTo>
                  <a:pt x="441643" y="581734"/>
                </a:lnTo>
                <a:lnTo>
                  <a:pt x="464519" y="520926"/>
                </a:lnTo>
                <a:lnTo>
                  <a:pt x="479173" y="444334"/>
                </a:lnTo>
                <a:lnTo>
                  <a:pt x="482858" y="399609"/>
                </a:lnTo>
                <a:lnTo>
                  <a:pt x="484089" y="350795"/>
                </a:lnTo>
                <a:lnTo>
                  <a:pt x="484089" y="331026"/>
                </a:lnTo>
                <a:lnTo>
                  <a:pt x="482858" y="285526"/>
                </a:lnTo>
                <a:lnTo>
                  <a:pt x="479177" y="243825"/>
                </a:lnTo>
                <a:lnTo>
                  <a:pt x="473068" y="206058"/>
                </a:lnTo>
                <a:lnTo>
                  <a:pt x="453986" y="142373"/>
                </a:lnTo>
                <a:lnTo>
                  <a:pt x="427752" y="91546"/>
                </a:lnTo>
                <a:lnTo>
                  <a:pt x="41211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09423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52" y="4256"/>
                </a:lnTo>
                <a:lnTo>
                  <a:pt x="149964" y="16962"/>
                </a:lnTo>
                <a:lnTo>
                  <a:pt x="109478" y="37153"/>
                </a:lnTo>
                <a:lnTo>
                  <a:pt x="75023" y="63830"/>
                </a:lnTo>
                <a:lnTo>
                  <a:pt x="47306" y="96769"/>
                </a:lnTo>
                <a:lnTo>
                  <a:pt x="26805" y="135692"/>
                </a:lnTo>
                <a:lnTo>
                  <a:pt x="14579" y="177240"/>
                </a:lnTo>
                <a:lnTo>
                  <a:pt x="9915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6" y="148428"/>
                </a:lnTo>
                <a:lnTo>
                  <a:pt x="132582" y="113420"/>
                </a:lnTo>
                <a:lnTo>
                  <a:pt x="167503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3" y="73450"/>
                </a:lnTo>
                <a:lnTo>
                  <a:pt x="302797" y="83076"/>
                </a:lnTo>
                <a:lnTo>
                  <a:pt x="336366" y="103222"/>
                </a:lnTo>
                <a:lnTo>
                  <a:pt x="361078" y="132357"/>
                </a:lnTo>
                <a:lnTo>
                  <a:pt x="376431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38" y="263897"/>
                </a:lnTo>
                <a:lnTo>
                  <a:pt x="353506" y="303667"/>
                </a:lnTo>
                <a:lnTo>
                  <a:pt x="327351" y="335497"/>
                </a:lnTo>
                <a:lnTo>
                  <a:pt x="290221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05" y="691717"/>
                </a:lnTo>
                <a:lnTo>
                  <a:pt x="474205" y="620892"/>
                </a:lnTo>
                <a:lnTo>
                  <a:pt x="101274" y="620892"/>
                </a:lnTo>
                <a:lnTo>
                  <a:pt x="318807" y="440824"/>
                </a:lnTo>
                <a:lnTo>
                  <a:pt x="349862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04" y="306228"/>
                </a:lnTo>
                <a:lnTo>
                  <a:pt x="458353" y="261730"/>
                </a:lnTo>
                <a:lnTo>
                  <a:pt x="464320" y="212391"/>
                </a:lnTo>
                <a:lnTo>
                  <a:pt x="463408" y="189665"/>
                </a:lnTo>
                <a:lnTo>
                  <a:pt x="456139" y="146984"/>
                </a:lnTo>
                <a:lnTo>
                  <a:pt x="441748" y="108590"/>
                </a:lnTo>
                <a:lnTo>
                  <a:pt x="420537" y="75073"/>
                </a:lnTo>
                <a:lnTo>
                  <a:pt x="392721" y="46875"/>
                </a:lnTo>
                <a:lnTo>
                  <a:pt x="358451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03007" y="3261836"/>
            <a:ext cx="454659" cy="692150"/>
          </a:xfrm>
          <a:custGeom>
            <a:avLst/>
            <a:gdLst/>
            <a:ahLst/>
            <a:cxnLst/>
            <a:rect l="l" t="t" r="r" b="b"/>
            <a:pathLst>
              <a:path w="454660" h="692150">
                <a:moveTo>
                  <a:pt x="414489" y="0"/>
                </a:moveTo>
                <a:lnTo>
                  <a:pt x="14428" y="0"/>
                </a:lnTo>
                <a:lnTo>
                  <a:pt x="14428" y="355559"/>
                </a:lnTo>
                <a:lnTo>
                  <a:pt x="89526" y="355559"/>
                </a:lnTo>
                <a:lnTo>
                  <a:pt x="98514" y="343362"/>
                </a:lnTo>
                <a:lnTo>
                  <a:pt x="109199" y="331831"/>
                </a:lnTo>
                <a:lnTo>
                  <a:pt x="152692" y="301933"/>
                </a:lnTo>
                <a:lnTo>
                  <a:pt x="195941" y="291612"/>
                </a:lnTo>
                <a:lnTo>
                  <a:pt x="221867" y="290315"/>
                </a:lnTo>
                <a:lnTo>
                  <a:pt x="235987" y="290893"/>
                </a:lnTo>
                <a:lnTo>
                  <a:pt x="276944" y="299498"/>
                </a:lnTo>
                <a:lnTo>
                  <a:pt x="313837" y="319166"/>
                </a:lnTo>
                <a:lnTo>
                  <a:pt x="343719" y="350744"/>
                </a:lnTo>
                <a:lnTo>
                  <a:pt x="364152" y="395381"/>
                </a:lnTo>
                <a:lnTo>
                  <a:pt x="370536" y="433242"/>
                </a:lnTo>
                <a:lnTo>
                  <a:pt x="371339" y="454603"/>
                </a:lnTo>
                <a:lnTo>
                  <a:pt x="368859" y="490978"/>
                </a:lnTo>
                <a:lnTo>
                  <a:pt x="349128" y="551384"/>
                </a:lnTo>
                <a:lnTo>
                  <a:pt x="310242" y="594272"/>
                </a:lnTo>
                <a:lnTo>
                  <a:pt x="255105" y="616162"/>
                </a:lnTo>
                <a:lnTo>
                  <a:pt x="221867" y="618913"/>
                </a:lnTo>
                <a:lnTo>
                  <a:pt x="207010" y="618398"/>
                </a:lnTo>
                <a:lnTo>
                  <a:pt x="166864" y="610745"/>
                </a:lnTo>
                <a:lnTo>
                  <a:pt x="124404" y="589228"/>
                </a:lnTo>
                <a:lnTo>
                  <a:pt x="95829" y="557511"/>
                </a:lnTo>
                <a:lnTo>
                  <a:pt x="83128" y="523994"/>
                </a:lnTo>
                <a:lnTo>
                  <a:pt x="0" y="523994"/>
                </a:lnTo>
                <a:lnTo>
                  <a:pt x="9984" y="567793"/>
                </a:lnTo>
                <a:lnTo>
                  <a:pt x="33567" y="611086"/>
                </a:lnTo>
                <a:lnTo>
                  <a:pt x="72237" y="648828"/>
                </a:lnTo>
                <a:lnTo>
                  <a:pt x="106323" y="668630"/>
                </a:lnTo>
                <a:lnTo>
                  <a:pt x="146994" y="683257"/>
                </a:lnTo>
                <a:lnTo>
                  <a:pt x="195133" y="690774"/>
                </a:lnTo>
                <a:lnTo>
                  <a:pt x="221867" y="691717"/>
                </a:lnTo>
                <a:lnTo>
                  <a:pt x="247015" y="690680"/>
                </a:lnTo>
                <a:lnTo>
                  <a:pt x="294385" y="682431"/>
                </a:lnTo>
                <a:lnTo>
                  <a:pt x="337091" y="666151"/>
                </a:lnTo>
                <a:lnTo>
                  <a:pt x="373812" y="642481"/>
                </a:lnTo>
                <a:lnTo>
                  <a:pt x="404079" y="611759"/>
                </a:lnTo>
                <a:lnTo>
                  <a:pt x="427782" y="574262"/>
                </a:lnTo>
                <a:lnTo>
                  <a:pt x="444479" y="530456"/>
                </a:lnTo>
                <a:lnTo>
                  <a:pt x="452971" y="481111"/>
                </a:lnTo>
                <a:lnTo>
                  <a:pt x="454038" y="454603"/>
                </a:lnTo>
                <a:lnTo>
                  <a:pt x="453090" y="426350"/>
                </a:lnTo>
                <a:lnTo>
                  <a:pt x="445548" y="374939"/>
                </a:lnTo>
                <a:lnTo>
                  <a:pt x="430670" y="330938"/>
                </a:lnTo>
                <a:lnTo>
                  <a:pt x="408965" y="293988"/>
                </a:lnTo>
                <a:lnTo>
                  <a:pt x="380745" y="264230"/>
                </a:lnTo>
                <a:lnTo>
                  <a:pt x="346513" y="241582"/>
                </a:lnTo>
                <a:lnTo>
                  <a:pt x="306595" y="226231"/>
                </a:lnTo>
                <a:lnTo>
                  <a:pt x="261218" y="218485"/>
                </a:lnTo>
                <a:lnTo>
                  <a:pt x="236704" y="217511"/>
                </a:lnTo>
                <a:lnTo>
                  <a:pt x="216984" y="218357"/>
                </a:lnTo>
                <a:lnTo>
                  <a:pt x="163523" y="230956"/>
                </a:lnTo>
                <a:lnTo>
                  <a:pt x="118965" y="259195"/>
                </a:lnTo>
                <a:lnTo>
                  <a:pt x="97117" y="282117"/>
                </a:lnTo>
                <a:lnTo>
                  <a:pt x="97117" y="70825"/>
                </a:lnTo>
                <a:lnTo>
                  <a:pt x="414489" y="70825"/>
                </a:lnTo>
                <a:lnTo>
                  <a:pt x="414489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464829" y="4225782"/>
            <a:ext cx="2322830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285" dirty="0">
                <a:solidFill>
                  <a:srgbClr val="FF6C43"/>
                </a:solidFill>
                <a:latin typeface="Tahoma"/>
                <a:cs typeface="Tahoma"/>
              </a:rPr>
              <a:t>АПРЕЛЬ</a:t>
            </a:r>
            <a:r>
              <a:rPr sz="4500" spc="427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285" dirty="0">
                <a:solidFill>
                  <a:srgbClr val="24408E"/>
                </a:solidFill>
                <a:latin typeface="Tahoma"/>
                <a:cs typeface="Tahoma"/>
              </a:rPr>
              <a:t>04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08400" y="1999622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5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581596" y="2043550"/>
            <a:ext cx="3044825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spc="110" dirty="0">
                <a:latin typeface="Tahoma"/>
                <a:cs typeface="Tahoma"/>
              </a:rPr>
              <a:t>Всемирный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80" dirty="0">
                <a:latin typeface="Tahoma"/>
                <a:cs typeface="Tahoma"/>
              </a:rPr>
              <a:t>здоровья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81596" y="2826772"/>
            <a:ext cx="2265045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105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космонавтики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81596" y="3609995"/>
            <a:ext cx="9827260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spc="95" dirty="0">
                <a:latin typeface="Tahoma"/>
                <a:cs typeface="Tahoma"/>
              </a:rPr>
              <a:t>280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60" dirty="0">
                <a:latin typeface="Tahoma"/>
                <a:cs typeface="Tahoma"/>
              </a:rPr>
              <a:t>лет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со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дня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рождения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русского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живописца-</a:t>
            </a:r>
            <a:r>
              <a:rPr sz="1800" spc="90" dirty="0">
                <a:latin typeface="Tahoma"/>
                <a:cs typeface="Tahoma"/>
              </a:rPr>
              <a:t>пейзажиста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С.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Ф.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80" dirty="0">
                <a:latin typeface="Tahoma"/>
                <a:cs typeface="Tahoma"/>
              </a:rPr>
              <a:t>Щедрина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(1745–1804)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81596" y="4326182"/>
            <a:ext cx="9101455" cy="712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5200"/>
              </a:lnSpc>
              <a:spcBef>
                <a:spcPts val="95"/>
              </a:spcBef>
            </a:pPr>
            <a:r>
              <a:rPr sz="1800" spc="130" dirty="0">
                <a:latin typeface="Tahoma"/>
                <a:cs typeface="Tahoma"/>
              </a:rPr>
              <a:t>День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spc="140" dirty="0">
                <a:latin typeface="Tahoma"/>
                <a:cs typeface="Tahoma"/>
              </a:rPr>
              <a:t>воинской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spc="145" dirty="0">
                <a:latin typeface="Tahoma"/>
                <a:cs typeface="Tahoma"/>
              </a:rPr>
              <a:t>славы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spc="155" dirty="0">
                <a:latin typeface="Tahoma"/>
                <a:cs typeface="Tahoma"/>
              </a:rPr>
              <a:t>России.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победы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114" dirty="0">
                <a:latin typeface="Tahoma"/>
                <a:cs typeface="Tahoma"/>
              </a:rPr>
              <a:t>русских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воинов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князя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А.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Невского </a:t>
            </a:r>
            <a:r>
              <a:rPr sz="1800" spc="75" dirty="0">
                <a:latin typeface="Tahoma"/>
                <a:cs typeface="Tahoma"/>
              </a:rPr>
              <a:t>над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110" dirty="0">
                <a:latin typeface="Tahoma"/>
                <a:cs typeface="Tahoma"/>
              </a:rPr>
              <a:t>немецкими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рыцарями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на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Чудском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озере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(Ледовое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побоище,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1242)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81596" y="5452871"/>
            <a:ext cx="8380730" cy="712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5200"/>
              </a:lnSpc>
              <a:spcBef>
                <a:spcPts val="95"/>
              </a:spcBef>
            </a:pP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памяти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о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геноциде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советского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народа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нацистами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и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их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пособниками </a:t>
            </a:r>
            <a:r>
              <a:rPr sz="1800" spc="65" dirty="0">
                <a:latin typeface="Tahoma"/>
                <a:cs typeface="Tahoma"/>
              </a:rPr>
              <a:t>в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годы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Великой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Отечественной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войны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81596" y="6646593"/>
            <a:ext cx="2705735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spc="110" dirty="0">
                <a:latin typeface="Tahoma"/>
                <a:cs typeface="Tahoma"/>
              </a:rPr>
              <a:t>Всемирный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10" dirty="0">
                <a:latin typeface="Tahoma"/>
                <a:cs typeface="Tahoma"/>
              </a:rPr>
              <a:t>Земли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81596" y="7429816"/>
            <a:ext cx="7077075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dirty="0">
                <a:latin typeface="Tahoma"/>
                <a:cs typeface="Tahoma"/>
              </a:rPr>
              <a:t>130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60" dirty="0">
                <a:latin typeface="Tahoma"/>
                <a:cs typeface="Tahoma"/>
              </a:rPr>
              <a:t>лет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основанию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20" dirty="0">
                <a:latin typeface="Tahoma"/>
                <a:cs typeface="Tahoma"/>
              </a:rPr>
              <a:t>Русского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музея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в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Санкт-</a:t>
            </a:r>
            <a:r>
              <a:rPr sz="1800" spc="80" dirty="0">
                <a:latin typeface="Tahoma"/>
                <a:cs typeface="Tahoma"/>
              </a:rPr>
              <a:t>Петербурге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(1895)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81596" y="8213038"/>
            <a:ext cx="8942070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участников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ликвидации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последствий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радиационных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аварий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и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60" dirty="0">
                <a:latin typeface="Tahoma"/>
                <a:cs typeface="Tahoma"/>
              </a:rPr>
              <a:t>катастроф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81596" y="8996260"/>
            <a:ext cx="4197350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105" dirty="0">
                <a:latin typeface="Tahoma"/>
                <a:cs typeface="Tahoma"/>
              </a:rPr>
              <a:t> </a:t>
            </a:r>
            <a:r>
              <a:rPr sz="1800" spc="114" dirty="0">
                <a:latin typeface="Tahoma"/>
                <a:cs typeface="Tahoma"/>
              </a:rPr>
              <a:t>российского</a:t>
            </a:r>
            <a:r>
              <a:rPr sz="1800" spc="-10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парламентаризма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36307" y="2010442"/>
            <a:ext cx="17462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50" dirty="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808400" y="2787510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5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855792" y="2798336"/>
            <a:ext cx="33528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12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808400" y="3575398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864054" y="3586218"/>
            <a:ext cx="31877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17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808400" y="454495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851660" y="4555777"/>
            <a:ext cx="34353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45" dirty="0">
                <a:solidFill>
                  <a:srgbClr val="FFFFFF"/>
                </a:solidFill>
                <a:latin typeface="Tahoma"/>
                <a:cs typeface="Tahoma"/>
              </a:rPr>
              <a:t>18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808400" y="5663026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855106" y="5673851"/>
            <a:ext cx="33655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19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808400" y="660404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840699" y="6614871"/>
            <a:ext cx="35623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90" dirty="0">
                <a:solidFill>
                  <a:srgbClr val="FFFFFF"/>
                </a:solidFill>
                <a:latin typeface="Tahoma"/>
                <a:cs typeface="Tahoma"/>
              </a:rPr>
              <a:t>22</a:t>
            </a:r>
            <a:endParaRPr sz="2150">
              <a:latin typeface="Tahoma"/>
              <a:cs typeface="Tahom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31" name="object 31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866149" y="700801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sz="1000" spc="35" dirty="0" err="1" smtClean="0">
                <a:solidFill>
                  <a:srgbClr val="FF6C43"/>
                </a:solidFill>
                <a:latin typeface="Tahoma"/>
                <a:cs typeface="Tahoma"/>
              </a:rPr>
              <a:t>календарь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20543" y="70112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1559976" y="9385610"/>
            <a:ext cx="281305" cy="281305"/>
            <a:chOff x="1559976" y="9385610"/>
            <a:chExt cx="281305" cy="281305"/>
          </a:xfrm>
        </p:grpSpPr>
        <p:sp>
          <p:nvSpPr>
            <p:cNvPr id="38" name="object 38"/>
            <p:cNvSpPr/>
            <p:nvPr/>
          </p:nvSpPr>
          <p:spPr>
            <a:xfrm>
              <a:off x="1572252" y="9397874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1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2"/>
                  </a:lnTo>
                  <a:lnTo>
                    <a:pt x="2256" y="17532"/>
                  </a:lnTo>
                  <a:lnTo>
                    <a:pt x="0" y="28690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13" y="256693"/>
                  </a:lnTo>
                  <a:lnTo>
                    <a:pt x="239163" y="254436"/>
                  </a:lnTo>
                  <a:lnTo>
                    <a:pt x="248277" y="248284"/>
                  </a:lnTo>
                  <a:lnTo>
                    <a:pt x="254427" y="239169"/>
                  </a:lnTo>
                  <a:lnTo>
                    <a:pt x="256683" y="228024"/>
                  </a:lnTo>
                  <a:lnTo>
                    <a:pt x="256683" y="28690"/>
                  </a:lnTo>
                  <a:lnTo>
                    <a:pt x="254427" y="17532"/>
                  </a:lnTo>
                  <a:lnTo>
                    <a:pt x="248277" y="8412"/>
                  </a:lnTo>
                  <a:lnTo>
                    <a:pt x="239163" y="2257"/>
                  </a:lnTo>
                  <a:lnTo>
                    <a:pt x="22801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59976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7"/>
                  </a:lnTo>
                  <a:lnTo>
                    <a:pt x="11994" y="11993"/>
                  </a:lnTo>
                  <a:lnTo>
                    <a:pt x="3218" y="25006"/>
                  </a:lnTo>
                  <a:lnTo>
                    <a:pt x="0" y="4094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8" y="24543"/>
                  </a:lnTo>
                  <a:lnTo>
                    <a:pt x="269237" y="11993"/>
                  </a:lnTo>
                  <a:lnTo>
                    <a:pt x="256224" y="3217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8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41"/>
                  </a:lnTo>
                  <a:lnTo>
                    <a:pt x="278010" y="25006"/>
                  </a:lnTo>
                  <a:lnTo>
                    <a:pt x="277698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066793" y="9402282"/>
            <a:ext cx="294513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195441" y="2853808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59"/>
                </a:lnTo>
                <a:lnTo>
                  <a:pt x="273048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15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object 5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23493" y="2939723"/>
            <a:ext cx="202705" cy="202716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16856" y="5776050"/>
            <a:ext cx="202705" cy="202716"/>
          </a:xfrm>
          <a:prstGeom prst="rect">
            <a:avLst/>
          </a:prstGeom>
        </p:spPr>
      </p:pic>
      <p:sp>
        <p:nvSpPr>
          <p:cNvPr id="52" name="object 52"/>
          <p:cNvSpPr/>
          <p:nvPr/>
        </p:nvSpPr>
        <p:spPr>
          <a:xfrm>
            <a:off x="7808400" y="817722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3" name="object 53"/>
          <p:cNvGrpSpPr/>
          <p:nvPr/>
        </p:nvGrpSpPr>
        <p:grpSpPr>
          <a:xfrm>
            <a:off x="4671886" y="5781778"/>
            <a:ext cx="1030605" cy="1944370"/>
            <a:chOff x="4671886" y="5781778"/>
            <a:chExt cx="1030605" cy="1944370"/>
          </a:xfrm>
        </p:grpSpPr>
        <p:sp>
          <p:nvSpPr>
            <p:cNvPr id="54" name="object 54"/>
            <p:cNvSpPr/>
            <p:nvPr/>
          </p:nvSpPr>
          <p:spPr>
            <a:xfrm>
              <a:off x="4671886" y="5781778"/>
              <a:ext cx="1030605" cy="1944370"/>
            </a:xfrm>
            <a:custGeom>
              <a:avLst/>
              <a:gdLst/>
              <a:ahLst/>
              <a:cxnLst/>
              <a:rect l="l" t="t" r="r" b="b"/>
              <a:pathLst>
                <a:path w="1030604" h="1944370">
                  <a:moveTo>
                    <a:pt x="97787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1891659"/>
                  </a:lnTo>
                  <a:lnTo>
                    <a:pt x="4114" y="1912036"/>
                  </a:lnTo>
                  <a:lnTo>
                    <a:pt x="15335" y="1928678"/>
                  </a:lnTo>
                  <a:lnTo>
                    <a:pt x="31977" y="1939899"/>
                  </a:lnTo>
                  <a:lnTo>
                    <a:pt x="52354" y="1944014"/>
                  </a:lnTo>
                  <a:lnTo>
                    <a:pt x="977875" y="1944014"/>
                  </a:lnTo>
                  <a:lnTo>
                    <a:pt x="998252" y="1939899"/>
                  </a:lnTo>
                  <a:lnTo>
                    <a:pt x="1014894" y="1928678"/>
                  </a:lnTo>
                  <a:lnTo>
                    <a:pt x="1026115" y="1912036"/>
                  </a:lnTo>
                  <a:lnTo>
                    <a:pt x="1030230" y="1891659"/>
                  </a:lnTo>
                  <a:lnTo>
                    <a:pt x="1030230" y="52354"/>
                  </a:lnTo>
                  <a:lnTo>
                    <a:pt x="1026115" y="31977"/>
                  </a:lnTo>
                  <a:lnTo>
                    <a:pt x="1014894" y="15335"/>
                  </a:lnTo>
                  <a:lnTo>
                    <a:pt x="998252" y="4114"/>
                  </a:lnTo>
                  <a:lnTo>
                    <a:pt x="977875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671898" y="6297949"/>
              <a:ext cx="1030605" cy="1428115"/>
            </a:xfrm>
            <a:custGeom>
              <a:avLst/>
              <a:gdLst/>
              <a:ahLst/>
              <a:cxnLst/>
              <a:rect l="l" t="t" r="r" b="b"/>
              <a:pathLst>
                <a:path w="1030604" h="1428115">
                  <a:moveTo>
                    <a:pt x="407479" y="1072730"/>
                  </a:moveTo>
                  <a:lnTo>
                    <a:pt x="403364" y="1052347"/>
                  </a:lnTo>
                  <a:lnTo>
                    <a:pt x="392137" y="1035710"/>
                  </a:lnTo>
                  <a:lnTo>
                    <a:pt x="375500" y="1024483"/>
                  </a:lnTo>
                  <a:lnTo>
                    <a:pt x="355117" y="1020368"/>
                  </a:lnTo>
                  <a:lnTo>
                    <a:pt x="52349" y="1020368"/>
                  </a:lnTo>
                  <a:lnTo>
                    <a:pt x="31978" y="1024483"/>
                  </a:lnTo>
                  <a:lnTo>
                    <a:pt x="15341" y="1035710"/>
                  </a:lnTo>
                  <a:lnTo>
                    <a:pt x="4114" y="1052347"/>
                  </a:lnTo>
                  <a:lnTo>
                    <a:pt x="0" y="1072730"/>
                  </a:lnTo>
                  <a:lnTo>
                    <a:pt x="0" y="1375498"/>
                  </a:lnTo>
                  <a:lnTo>
                    <a:pt x="4114" y="1395869"/>
                  </a:lnTo>
                  <a:lnTo>
                    <a:pt x="15341" y="1412519"/>
                  </a:lnTo>
                  <a:lnTo>
                    <a:pt x="31978" y="1423733"/>
                  </a:lnTo>
                  <a:lnTo>
                    <a:pt x="52349" y="1427848"/>
                  </a:lnTo>
                  <a:lnTo>
                    <a:pt x="355117" y="1427848"/>
                  </a:lnTo>
                  <a:lnTo>
                    <a:pt x="375500" y="1423733"/>
                  </a:lnTo>
                  <a:lnTo>
                    <a:pt x="392137" y="1412519"/>
                  </a:lnTo>
                  <a:lnTo>
                    <a:pt x="403364" y="1395869"/>
                  </a:lnTo>
                  <a:lnTo>
                    <a:pt x="407479" y="1375498"/>
                  </a:lnTo>
                  <a:lnTo>
                    <a:pt x="407479" y="1072730"/>
                  </a:lnTo>
                  <a:close/>
                </a:path>
                <a:path w="1030604" h="1428115">
                  <a:moveTo>
                    <a:pt x="407479" y="562533"/>
                  </a:moveTo>
                  <a:lnTo>
                    <a:pt x="403364" y="542163"/>
                  </a:lnTo>
                  <a:lnTo>
                    <a:pt x="392137" y="525526"/>
                  </a:lnTo>
                  <a:lnTo>
                    <a:pt x="375500" y="514299"/>
                  </a:lnTo>
                  <a:lnTo>
                    <a:pt x="355117" y="510184"/>
                  </a:lnTo>
                  <a:lnTo>
                    <a:pt x="52349" y="510184"/>
                  </a:lnTo>
                  <a:lnTo>
                    <a:pt x="31978" y="514299"/>
                  </a:lnTo>
                  <a:lnTo>
                    <a:pt x="15341" y="525526"/>
                  </a:lnTo>
                  <a:lnTo>
                    <a:pt x="4114" y="542163"/>
                  </a:lnTo>
                  <a:lnTo>
                    <a:pt x="0" y="562533"/>
                  </a:lnTo>
                  <a:lnTo>
                    <a:pt x="0" y="865301"/>
                  </a:lnTo>
                  <a:lnTo>
                    <a:pt x="4114" y="885685"/>
                  </a:lnTo>
                  <a:lnTo>
                    <a:pt x="15341" y="902322"/>
                  </a:lnTo>
                  <a:lnTo>
                    <a:pt x="31978" y="913549"/>
                  </a:lnTo>
                  <a:lnTo>
                    <a:pt x="52349" y="917663"/>
                  </a:lnTo>
                  <a:lnTo>
                    <a:pt x="355117" y="917663"/>
                  </a:lnTo>
                  <a:lnTo>
                    <a:pt x="375500" y="913549"/>
                  </a:lnTo>
                  <a:lnTo>
                    <a:pt x="392137" y="902322"/>
                  </a:lnTo>
                  <a:lnTo>
                    <a:pt x="403364" y="885685"/>
                  </a:lnTo>
                  <a:lnTo>
                    <a:pt x="407479" y="865301"/>
                  </a:lnTo>
                  <a:lnTo>
                    <a:pt x="407479" y="562533"/>
                  </a:lnTo>
                  <a:close/>
                </a:path>
                <a:path w="1030604" h="1428115">
                  <a:moveTo>
                    <a:pt x="407479" y="52349"/>
                  </a:moveTo>
                  <a:lnTo>
                    <a:pt x="403364" y="31965"/>
                  </a:lnTo>
                  <a:lnTo>
                    <a:pt x="392137" y="15328"/>
                  </a:lnTo>
                  <a:lnTo>
                    <a:pt x="375500" y="4114"/>
                  </a:lnTo>
                  <a:lnTo>
                    <a:pt x="355117" y="0"/>
                  </a:lnTo>
                  <a:lnTo>
                    <a:pt x="52349" y="0"/>
                  </a:lnTo>
                  <a:lnTo>
                    <a:pt x="31978" y="4114"/>
                  </a:lnTo>
                  <a:lnTo>
                    <a:pt x="15341" y="15328"/>
                  </a:lnTo>
                  <a:lnTo>
                    <a:pt x="4114" y="31965"/>
                  </a:lnTo>
                  <a:lnTo>
                    <a:pt x="0" y="52349"/>
                  </a:lnTo>
                  <a:lnTo>
                    <a:pt x="0" y="355117"/>
                  </a:lnTo>
                  <a:lnTo>
                    <a:pt x="4114" y="375488"/>
                  </a:lnTo>
                  <a:lnTo>
                    <a:pt x="15341" y="392137"/>
                  </a:lnTo>
                  <a:lnTo>
                    <a:pt x="31978" y="403352"/>
                  </a:lnTo>
                  <a:lnTo>
                    <a:pt x="52349" y="407466"/>
                  </a:lnTo>
                  <a:lnTo>
                    <a:pt x="355117" y="407466"/>
                  </a:lnTo>
                  <a:lnTo>
                    <a:pt x="375500" y="403352"/>
                  </a:lnTo>
                  <a:lnTo>
                    <a:pt x="392137" y="392137"/>
                  </a:lnTo>
                  <a:lnTo>
                    <a:pt x="403364" y="375488"/>
                  </a:lnTo>
                  <a:lnTo>
                    <a:pt x="407479" y="355117"/>
                  </a:lnTo>
                  <a:lnTo>
                    <a:pt x="407479" y="52349"/>
                  </a:lnTo>
                  <a:close/>
                </a:path>
                <a:path w="1030604" h="1428115">
                  <a:moveTo>
                    <a:pt x="1030224" y="1072730"/>
                  </a:moveTo>
                  <a:lnTo>
                    <a:pt x="1026109" y="1052347"/>
                  </a:lnTo>
                  <a:lnTo>
                    <a:pt x="1014882" y="1035710"/>
                  </a:lnTo>
                  <a:lnTo>
                    <a:pt x="998245" y="1024483"/>
                  </a:lnTo>
                  <a:lnTo>
                    <a:pt x="977861" y="1020368"/>
                  </a:lnTo>
                  <a:lnTo>
                    <a:pt x="675106" y="1020368"/>
                  </a:lnTo>
                  <a:lnTo>
                    <a:pt x="654723" y="1024483"/>
                  </a:lnTo>
                  <a:lnTo>
                    <a:pt x="638086" y="1035710"/>
                  </a:lnTo>
                  <a:lnTo>
                    <a:pt x="626859" y="1052347"/>
                  </a:lnTo>
                  <a:lnTo>
                    <a:pt x="622744" y="1072730"/>
                  </a:lnTo>
                  <a:lnTo>
                    <a:pt x="622744" y="1375498"/>
                  </a:lnTo>
                  <a:lnTo>
                    <a:pt x="626859" y="1395869"/>
                  </a:lnTo>
                  <a:lnTo>
                    <a:pt x="638086" y="1412519"/>
                  </a:lnTo>
                  <a:lnTo>
                    <a:pt x="654723" y="1423733"/>
                  </a:lnTo>
                  <a:lnTo>
                    <a:pt x="675106" y="1427848"/>
                  </a:lnTo>
                  <a:lnTo>
                    <a:pt x="977861" y="1427848"/>
                  </a:lnTo>
                  <a:lnTo>
                    <a:pt x="998245" y="1423733"/>
                  </a:lnTo>
                  <a:lnTo>
                    <a:pt x="1014882" y="1412519"/>
                  </a:lnTo>
                  <a:lnTo>
                    <a:pt x="1026109" y="1395869"/>
                  </a:lnTo>
                  <a:lnTo>
                    <a:pt x="1030224" y="1375498"/>
                  </a:lnTo>
                  <a:lnTo>
                    <a:pt x="1030224" y="107273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7842028" y="8188050"/>
            <a:ext cx="36322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14" dirty="0">
                <a:solidFill>
                  <a:srgbClr val="FFFFFF"/>
                </a:solidFill>
                <a:latin typeface="Tahoma"/>
                <a:cs typeface="Tahoma"/>
              </a:rPr>
              <a:t>26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57" name="object 5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16856" y="8290248"/>
            <a:ext cx="202705" cy="202716"/>
          </a:xfrm>
          <a:prstGeom prst="rect">
            <a:avLst/>
          </a:prstGeom>
        </p:spPr>
      </p:pic>
      <p:sp>
        <p:nvSpPr>
          <p:cNvPr id="58" name="object 58"/>
          <p:cNvSpPr/>
          <p:nvPr/>
        </p:nvSpPr>
        <p:spPr>
          <a:xfrm>
            <a:off x="7808400" y="897718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7850975" y="8988009"/>
            <a:ext cx="34480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45" dirty="0">
                <a:solidFill>
                  <a:srgbClr val="FFFFFF"/>
                </a:solidFill>
                <a:latin typeface="Tahoma"/>
                <a:cs typeface="Tahoma"/>
              </a:rPr>
              <a:t>27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808400" y="976339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1" name="object 6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16856" y="9090205"/>
            <a:ext cx="202705" cy="202716"/>
          </a:xfrm>
          <a:prstGeom prst="rect">
            <a:avLst/>
          </a:prstGeom>
        </p:spPr>
      </p:pic>
      <p:pic>
        <p:nvPicPr>
          <p:cNvPr id="62" name="object 6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24342" y="3667011"/>
            <a:ext cx="237668" cy="253263"/>
          </a:xfrm>
          <a:prstGeom prst="rect">
            <a:avLst/>
          </a:prstGeom>
        </p:spPr>
      </p:pic>
      <p:pic>
        <p:nvPicPr>
          <p:cNvPr id="63" name="object 6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24342" y="7479153"/>
            <a:ext cx="237668" cy="253263"/>
          </a:xfrm>
          <a:prstGeom prst="rect">
            <a:avLst/>
          </a:prstGeom>
        </p:spPr>
      </p:pic>
      <p:sp>
        <p:nvSpPr>
          <p:cNvPr id="64" name="object 64"/>
          <p:cNvSpPr/>
          <p:nvPr/>
        </p:nvSpPr>
        <p:spPr>
          <a:xfrm>
            <a:off x="7808400" y="7401858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7835003" y="7412682"/>
            <a:ext cx="35623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90" dirty="0">
                <a:solidFill>
                  <a:srgbClr val="FFFFFF"/>
                </a:solidFill>
                <a:latin typeface="Tahoma"/>
                <a:cs typeface="Tahoma"/>
              </a:rPr>
              <a:t>25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062509" y="731831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196046" y="731831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062509" y="680812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451742" y="680812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90991" y="6297936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1" name="object 71"/>
          <p:cNvGraphicFramePr>
            <a:graphicFrameLocks noGrp="1"/>
          </p:cNvGraphicFramePr>
          <p:nvPr/>
        </p:nvGraphicFramePr>
        <p:xfrm>
          <a:off x="1545004" y="5287651"/>
          <a:ext cx="4154169" cy="28898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100"/>
                <a:gridCol w="612775"/>
                <a:gridCol w="627380"/>
                <a:gridCol w="617219"/>
                <a:gridCol w="621030"/>
                <a:gridCol w="624840"/>
                <a:gridCol w="504825"/>
              </a:tblGrid>
              <a:tr h="407034">
                <a:tc>
                  <a:txBody>
                    <a:bodyPr/>
                    <a:lstStyle/>
                    <a:p>
                      <a:pPr marR="135255" algn="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ПН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2275"/>
                        </a:lnSpc>
                      </a:pPr>
                      <a:r>
                        <a:rPr sz="1900" spc="1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СР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ts val="2275"/>
                        </a:lnSpc>
                      </a:pPr>
                      <a:r>
                        <a:rPr sz="19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ЧТ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СБ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 algn="ct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ВС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-5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4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10922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</a:tr>
              <a:tr h="513715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0922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</a:tr>
              <a:tr h="511809"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10858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9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</a:tr>
              <a:tr h="509270"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0858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</a:tr>
              <a:tr h="419100">
                <a:tc>
                  <a:txBody>
                    <a:bodyPr/>
                    <a:lstStyle/>
                    <a:p>
                      <a:pPr marR="127635" algn="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10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72" name="object 7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21791" y="4600207"/>
            <a:ext cx="392833" cy="340600"/>
          </a:xfrm>
          <a:prstGeom prst="rect">
            <a:avLst/>
          </a:prstGeom>
        </p:spPr>
      </p:pic>
      <p:sp>
        <p:nvSpPr>
          <p:cNvPr id="73" name="object 73"/>
          <p:cNvSpPr/>
          <p:nvPr/>
        </p:nvSpPr>
        <p:spPr>
          <a:xfrm>
            <a:off x="7195441" y="9827491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90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90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90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90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90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90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90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90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90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7850975" y="9779720"/>
            <a:ext cx="344805" cy="35623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2150" spc="45" dirty="0">
                <a:solidFill>
                  <a:srgbClr val="FFFFFF"/>
                </a:solidFill>
                <a:latin typeface="Tahoma"/>
                <a:cs typeface="Tahoma"/>
              </a:rPr>
              <a:t>27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581596" y="9784089"/>
            <a:ext cx="5275580" cy="3022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работника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10" dirty="0">
                <a:latin typeface="Tahoma"/>
                <a:cs typeface="Tahoma"/>
              </a:rPr>
              <a:t>скорой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медицинской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помощи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066793" y="9834141"/>
            <a:ext cx="2313940" cy="274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8753"/>
            <a:ext cx="20104100" cy="11299825"/>
          </a:xfrm>
          <a:custGeom>
            <a:avLst/>
            <a:gdLst/>
            <a:ahLst/>
            <a:cxnLst/>
            <a:rect l="l" t="t" r="r" b="b"/>
            <a:pathLst>
              <a:path w="20104100" h="11299825">
                <a:moveTo>
                  <a:pt x="20104099" y="0"/>
                </a:moveTo>
                <a:lnTo>
                  <a:pt x="0" y="0"/>
                </a:lnTo>
                <a:lnTo>
                  <a:pt x="0" y="11299802"/>
                </a:lnTo>
                <a:lnTo>
                  <a:pt x="20104099" y="11299802"/>
                </a:lnTo>
                <a:lnTo>
                  <a:pt x="20104099" y="0"/>
                </a:lnTo>
                <a:close/>
              </a:path>
            </a:pathLst>
          </a:custGeom>
          <a:solidFill>
            <a:srgbClr val="F1F4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23013" y="325195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52" y="4256"/>
                </a:lnTo>
                <a:lnTo>
                  <a:pt x="149964" y="16962"/>
                </a:lnTo>
                <a:lnTo>
                  <a:pt x="109478" y="37153"/>
                </a:lnTo>
                <a:lnTo>
                  <a:pt x="75023" y="63830"/>
                </a:lnTo>
                <a:lnTo>
                  <a:pt x="47306" y="96769"/>
                </a:lnTo>
                <a:lnTo>
                  <a:pt x="26805" y="135692"/>
                </a:lnTo>
                <a:lnTo>
                  <a:pt x="14579" y="177240"/>
                </a:lnTo>
                <a:lnTo>
                  <a:pt x="9915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6" y="148428"/>
                </a:lnTo>
                <a:lnTo>
                  <a:pt x="132582" y="113420"/>
                </a:lnTo>
                <a:lnTo>
                  <a:pt x="167503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3" y="73450"/>
                </a:lnTo>
                <a:lnTo>
                  <a:pt x="302797" y="83076"/>
                </a:lnTo>
                <a:lnTo>
                  <a:pt x="336366" y="103222"/>
                </a:lnTo>
                <a:lnTo>
                  <a:pt x="361078" y="132357"/>
                </a:lnTo>
                <a:lnTo>
                  <a:pt x="376431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38" y="263897"/>
                </a:lnTo>
                <a:lnTo>
                  <a:pt x="353506" y="303667"/>
                </a:lnTo>
                <a:lnTo>
                  <a:pt x="327351" y="335497"/>
                </a:lnTo>
                <a:lnTo>
                  <a:pt x="290221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05" y="691717"/>
                </a:lnTo>
                <a:lnTo>
                  <a:pt x="474205" y="620892"/>
                </a:lnTo>
                <a:lnTo>
                  <a:pt x="101274" y="620892"/>
                </a:lnTo>
                <a:lnTo>
                  <a:pt x="318807" y="440824"/>
                </a:lnTo>
                <a:lnTo>
                  <a:pt x="349862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04" y="306228"/>
                </a:lnTo>
                <a:lnTo>
                  <a:pt x="458353" y="261730"/>
                </a:lnTo>
                <a:lnTo>
                  <a:pt x="464320" y="212391"/>
                </a:lnTo>
                <a:lnTo>
                  <a:pt x="463408" y="189665"/>
                </a:lnTo>
                <a:lnTo>
                  <a:pt x="456139" y="146984"/>
                </a:lnTo>
                <a:lnTo>
                  <a:pt x="441748" y="108590"/>
                </a:lnTo>
                <a:lnTo>
                  <a:pt x="420537" y="75073"/>
                </a:lnTo>
                <a:lnTo>
                  <a:pt x="392721" y="46875"/>
                </a:lnTo>
                <a:lnTo>
                  <a:pt x="358451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16205" y="3251959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44" y="0"/>
                </a:moveTo>
                <a:lnTo>
                  <a:pt x="193897" y="4141"/>
                </a:lnTo>
                <a:lnTo>
                  <a:pt x="148435" y="16481"/>
                </a:lnTo>
                <a:lnTo>
                  <a:pt x="107433" y="38289"/>
                </a:lnTo>
                <a:lnTo>
                  <a:pt x="71914" y="70887"/>
                </a:lnTo>
                <a:lnTo>
                  <a:pt x="42376" y="115404"/>
                </a:lnTo>
                <a:lnTo>
                  <a:pt x="19538" y="172361"/>
                </a:lnTo>
                <a:lnTo>
                  <a:pt x="4906" y="243848"/>
                </a:lnTo>
                <a:lnTo>
                  <a:pt x="1229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1" y="399629"/>
                </a:lnTo>
                <a:lnTo>
                  <a:pt x="4916" y="444362"/>
                </a:lnTo>
                <a:lnTo>
                  <a:pt x="11034" y="484844"/>
                </a:lnTo>
                <a:lnTo>
                  <a:pt x="30144" y="552997"/>
                </a:lnTo>
                <a:lnTo>
                  <a:pt x="56405" y="607046"/>
                </a:lnTo>
                <a:lnTo>
                  <a:pt x="89030" y="647301"/>
                </a:lnTo>
                <a:lnTo>
                  <a:pt x="127315" y="675493"/>
                </a:lnTo>
                <a:lnTo>
                  <a:pt x="170801" y="692311"/>
                </a:lnTo>
                <a:lnTo>
                  <a:pt x="217688" y="700565"/>
                </a:lnTo>
                <a:lnTo>
                  <a:pt x="242044" y="701601"/>
                </a:lnTo>
                <a:lnTo>
                  <a:pt x="266395" y="700565"/>
                </a:lnTo>
                <a:lnTo>
                  <a:pt x="313287" y="692311"/>
                </a:lnTo>
                <a:lnTo>
                  <a:pt x="356773" y="675493"/>
                </a:lnTo>
                <a:lnTo>
                  <a:pt x="395054" y="647301"/>
                </a:lnTo>
                <a:lnTo>
                  <a:pt x="410304" y="630776"/>
                </a:lnTo>
                <a:lnTo>
                  <a:pt x="242044" y="630776"/>
                </a:lnTo>
                <a:lnTo>
                  <a:pt x="226395" y="630036"/>
                </a:lnTo>
                <a:lnTo>
                  <a:pt x="181282" y="619017"/>
                </a:lnTo>
                <a:lnTo>
                  <a:pt x="141099" y="590145"/>
                </a:lnTo>
                <a:lnTo>
                  <a:pt x="119287" y="558751"/>
                </a:lnTo>
                <a:lnTo>
                  <a:pt x="102046" y="515757"/>
                </a:lnTo>
                <a:lnTo>
                  <a:pt x="89737" y="460769"/>
                </a:lnTo>
                <a:lnTo>
                  <a:pt x="83476" y="391115"/>
                </a:lnTo>
                <a:lnTo>
                  <a:pt x="82688" y="350795"/>
                </a:lnTo>
                <a:lnTo>
                  <a:pt x="82688" y="331026"/>
                </a:lnTo>
                <a:lnTo>
                  <a:pt x="85836" y="260210"/>
                </a:lnTo>
                <a:lnTo>
                  <a:pt x="95211" y="203239"/>
                </a:lnTo>
                <a:lnTo>
                  <a:pt x="110138" y="158064"/>
                </a:lnTo>
                <a:lnTo>
                  <a:pt x="129681" y="123326"/>
                </a:lnTo>
                <a:lnTo>
                  <a:pt x="167073" y="88917"/>
                </a:lnTo>
                <a:lnTo>
                  <a:pt x="211086" y="73645"/>
                </a:lnTo>
                <a:lnTo>
                  <a:pt x="242044" y="70825"/>
                </a:lnTo>
                <a:lnTo>
                  <a:pt x="412115" y="70825"/>
                </a:lnTo>
                <a:lnTo>
                  <a:pt x="395132" y="53263"/>
                </a:lnTo>
                <a:lnTo>
                  <a:pt x="356808" y="26012"/>
                </a:lnTo>
                <a:lnTo>
                  <a:pt x="313297" y="9294"/>
                </a:lnTo>
                <a:lnTo>
                  <a:pt x="266403" y="1037"/>
                </a:lnTo>
                <a:lnTo>
                  <a:pt x="242044" y="0"/>
                </a:lnTo>
                <a:close/>
              </a:path>
              <a:path w="484504" h="701675">
                <a:moveTo>
                  <a:pt x="412115" y="70825"/>
                </a:moveTo>
                <a:lnTo>
                  <a:pt x="242044" y="70825"/>
                </a:lnTo>
                <a:lnTo>
                  <a:pt x="258054" y="71532"/>
                </a:lnTo>
                <a:lnTo>
                  <a:pt x="273627" y="73646"/>
                </a:lnTo>
                <a:lnTo>
                  <a:pt x="317310" y="88932"/>
                </a:lnTo>
                <a:lnTo>
                  <a:pt x="354418" y="123326"/>
                </a:lnTo>
                <a:lnTo>
                  <a:pt x="373946" y="158064"/>
                </a:lnTo>
                <a:lnTo>
                  <a:pt x="388888" y="203239"/>
                </a:lnTo>
                <a:lnTo>
                  <a:pt x="398264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0" y="391160"/>
                </a:lnTo>
                <a:lnTo>
                  <a:pt x="394347" y="460819"/>
                </a:lnTo>
                <a:lnTo>
                  <a:pt x="382043" y="515757"/>
                </a:lnTo>
                <a:lnTo>
                  <a:pt x="364801" y="558756"/>
                </a:lnTo>
                <a:lnTo>
                  <a:pt x="343007" y="590156"/>
                </a:lnTo>
                <a:lnTo>
                  <a:pt x="303290" y="619028"/>
                </a:lnTo>
                <a:lnTo>
                  <a:pt x="258052" y="630037"/>
                </a:lnTo>
                <a:lnTo>
                  <a:pt x="242044" y="630776"/>
                </a:lnTo>
                <a:lnTo>
                  <a:pt x="410304" y="630776"/>
                </a:lnTo>
                <a:lnTo>
                  <a:pt x="441643" y="581734"/>
                </a:lnTo>
                <a:lnTo>
                  <a:pt x="464519" y="520926"/>
                </a:lnTo>
                <a:lnTo>
                  <a:pt x="479173" y="444334"/>
                </a:lnTo>
                <a:lnTo>
                  <a:pt x="482858" y="399609"/>
                </a:lnTo>
                <a:lnTo>
                  <a:pt x="484089" y="350795"/>
                </a:lnTo>
                <a:lnTo>
                  <a:pt x="484089" y="331026"/>
                </a:lnTo>
                <a:lnTo>
                  <a:pt x="482858" y="285526"/>
                </a:lnTo>
                <a:lnTo>
                  <a:pt x="479177" y="243825"/>
                </a:lnTo>
                <a:lnTo>
                  <a:pt x="473068" y="206058"/>
                </a:lnTo>
                <a:lnTo>
                  <a:pt x="453986" y="142373"/>
                </a:lnTo>
                <a:lnTo>
                  <a:pt x="427752" y="91546"/>
                </a:lnTo>
                <a:lnTo>
                  <a:pt x="41211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09413" y="325195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52" y="4256"/>
                </a:lnTo>
                <a:lnTo>
                  <a:pt x="149964" y="16962"/>
                </a:lnTo>
                <a:lnTo>
                  <a:pt x="109478" y="37153"/>
                </a:lnTo>
                <a:lnTo>
                  <a:pt x="75023" y="63830"/>
                </a:lnTo>
                <a:lnTo>
                  <a:pt x="47306" y="96769"/>
                </a:lnTo>
                <a:lnTo>
                  <a:pt x="26805" y="135692"/>
                </a:lnTo>
                <a:lnTo>
                  <a:pt x="14579" y="177240"/>
                </a:lnTo>
                <a:lnTo>
                  <a:pt x="9915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6" y="148428"/>
                </a:lnTo>
                <a:lnTo>
                  <a:pt x="132582" y="113420"/>
                </a:lnTo>
                <a:lnTo>
                  <a:pt x="167503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3" y="73450"/>
                </a:lnTo>
                <a:lnTo>
                  <a:pt x="302797" y="83076"/>
                </a:lnTo>
                <a:lnTo>
                  <a:pt x="336366" y="103222"/>
                </a:lnTo>
                <a:lnTo>
                  <a:pt x="361078" y="132357"/>
                </a:lnTo>
                <a:lnTo>
                  <a:pt x="376431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38" y="263897"/>
                </a:lnTo>
                <a:lnTo>
                  <a:pt x="353506" y="303667"/>
                </a:lnTo>
                <a:lnTo>
                  <a:pt x="327351" y="335497"/>
                </a:lnTo>
                <a:lnTo>
                  <a:pt x="290221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05" y="691717"/>
                </a:lnTo>
                <a:lnTo>
                  <a:pt x="474205" y="620892"/>
                </a:lnTo>
                <a:lnTo>
                  <a:pt x="101274" y="620892"/>
                </a:lnTo>
                <a:lnTo>
                  <a:pt x="318807" y="440824"/>
                </a:lnTo>
                <a:lnTo>
                  <a:pt x="349862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04" y="306228"/>
                </a:lnTo>
                <a:lnTo>
                  <a:pt x="458353" y="261730"/>
                </a:lnTo>
                <a:lnTo>
                  <a:pt x="464320" y="212391"/>
                </a:lnTo>
                <a:lnTo>
                  <a:pt x="463408" y="189665"/>
                </a:lnTo>
                <a:lnTo>
                  <a:pt x="456139" y="146984"/>
                </a:lnTo>
                <a:lnTo>
                  <a:pt x="441748" y="108590"/>
                </a:lnTo>
                <a:lnTo>
                  <a:pt x="420537" y="75073"/>
                </a:lnTo>
                <a:lnTo>
                  <a:pt x="392721" y="46875"/>
                </a:lnTo>
                <a:lnTo>
                  <a:pt x="358451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02996" y="3261846"/>
            <a:ext cx="454659" cy="692150"/>
          </a:xfrm>
          <a:custGeom>
            <a:avLst/>
            <a:gdLst/>
            <a:ahLst/>
            <a:cxnLst/>
            <a:rect l="l" t="t" r="r" b="b"/>
            <a:pathLst>
              <a:path w="454660" h="692150">
                <a:moveTo>
                  <a:pt x="414489" y="0"/>
                </a:moveTo>
                <a:lnTo>
                  <a:pt x="14428" y="0"/>
                </a:lnTo>
                <a:lnTo>
                  <a:pt x="14428" y="355559"/>
                </a:lnTo>
                <a:lnTo>
                  <a:pt x="89526" y="355559"/>
                </a:lnTo>
                <a:lnTo>
                  <a:pt x="98514" y="343362"/>
                </a:lnTo>
                <a:lnTo>
                  <a:pt x="109199" y="331831"/>
                </a:lnTo>
                <a:lnTo>
                  <a:pt x="152692" y="301933"/>
                </a:lnTo>
                <a:lnTo>
                  <a:pt x="195941" y="291612"/>
                </a:lnTo>
                <a:lnTo>
                  <a:pt x="221867" y="290315"/>
                </a:lnTo>
                <a:lnTo>
                  <a:pt x="235987" y="290893"/>
                </a:lnTo>
                <a:lnTo>
                  <a:pt x="276944" y="299498"/>
                </a:lnTo>
                <a:lnTo>
                  <a:pt x="313837" y="319166"/>
                </a:lnTo>
                <a:lnTo>
                  <a:pt x="343719" y="350744"/>
                </a:lnTo>
                <a:lnTo>
                  <a:pt x="364152" y="395381"/>
                </a:lnTo>
                <a:lnTo>
                  <a:pt x="370536" y="433242"/>
                </a:lnTo>
                <a:lnTo>
                  <a:pt x="371339" y="454603"/>
                </a:lnTo>
                <a:lnTo>
                  <a:pt x="368859" y="490978"/>
                </a:lnTo>
                <a:lnTo>
                  <a:pt x="349128" y="551384"/>
                </a:lnTo>
                <a:lnTo>
                  <a:pt x="310242" y="594272"/>
                </a:lnTo>
                <a:lnTo>
                  <a:pt x="255105" y="616162"/>
                </a:lnTo>
                <a:lnTo>
                  <a:pt x="221867" y="618913"/>
                </a:lnTo>
                <a:lnTo>
                  <a:pt x="207010" y="618398"/>
                </a:lnTo>
                <a:lnTo>
                  <a:pt x="166864" y="610745"/>
                </a:lnTo>
                <a:lnTo>
                  <a:pt x="124404" y="589228"/>
                </a:lnTo>
                <a:lnTo>
                  <a:pt x="95829" y="557511"/>
                </a:lnTo>
                <a:lnTo>
                  <a:pt x="83128" y="523994"/>
                </a:lnTo>
                <a:lnTo>
                  <a:pt x="0" y="523994"/>
                </a:lnTo>
                <a:lnTo>
                  <a:pt x="9984" y="567793"/>
                </a:lnTo>
                <a:lnTo>
                  <a:pt x="33567" y="611086"/>
                </a:lnTo>
                <a:lnTo>
                  <a:pt x="72237" y="648828"/>
                </a:lnTo>
                <a:lnTo>
                  <a:pt x="106323" y="668630"/>
                </a:lnTo>
                <a:lnTo>
                  <a:pt x="146994" y="683257"/>
                </a:lnTo>
                <a:lnTo>
                  <a:pt x="195133" y="690774"/>
                </a:lnTo>
                <a:lnTo>
                  <a:pt x="221867" y="691717"/>
                </a:lnTo>
                <a:lnTo>
                  <a:pt x="247015" y="690680"/>
                </a:lnTo>
                <a:lnTo>
                  <a:pt x="294385" y="682431"/>
                </a:lnTo>
                <a:lnTo>
                  <a:pt x="337091" y="666151"/>
                </a:lnTo>
                <a:lnTo>
                  <a:pt x="373812" y="642481"/>
                </a:lnTo>
                <a:lnTo>
                  <a:pt x="404079" y="611759"/>
                </a:lnTo>
                <a:lnTo>
                  <a:pt x="427782" y="574262"/>
                </a:lnTo>
                <a:lnTo>
                  <a:pt x="444479" y="530456"/>
                </a:lnTo>
                <a:lnTo>
                  <a:pt x="452971" y="481111"/>
                </a:lnTo>
                <a:lnTo>
                  <a:pt x="454038" y="454603"/>
                </a:lnTo>
                <a:lnTo>
                  <a:pt x="453090" y="426350"/>
                </a:lnTo>
                <a:lnTo>
                  <a:pt x="445548" y="374939"/>
                </a:lnTo>
                <a:lnTo>
                  <a:pt x="430670" y="330938"/>
                </a:lnTo>
                <a:lnTo>
                  <a:pt x="408965" y="293988"/>
                </a:lnTo>
                <a:lnTo>
                  <a:pt x="380745" y="264230"/>
                </a:lnTo>
                <a:lnTo>
                  <a:pt x="346513" y="241582"/>
                </a:lnTo>
                <a:lnTo>
                  <a:pt x="306595" y="226231"/>
                </a:lnTo>
                <a:lnTo>
                  <a:pt x="261218" y="218485"/>
                </a:lnTo>
                <a:lnTo>
                  <a:pt x="236704" y="217511"/>
                </a:lnTo>
                <a:lnTo>
                  <a:pt x="216984" y="218357"/>
                </a:lnTo>
                <a:lnTo>
                  <a:pt x="163523" y="230956"/>
                </a:lnTo>
                <a:lnTo>
                  <a:pt x="118965" y="259195"/>
                </a:lnTo>
                <a:lnTo>
                  <a:pt x="97117" y="282117"/>
                </a:lnTo>
                <a:lnTo>
                  <a:pt x="97117" y="70825"/>
                </a:lnTo>
                <a:lnTo>
                  <a:pt x="414489" y="70825"/>
                </a:lnTo>
                <a:lnTo>
                  <a:pt x="414489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23570" y="4225792"/>
            <a:ext cx="1635760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340" dirty="0">
                <a:solidFill>
                  <a:srgbClr val="FF6C43"/>
                </a:solidFill>
                <a:latin typeface="Tahoma"/>
                <a:cs typeface="Tahoma"/>
              </a:rPr>
              <a:t>МАЙ</a:t>
            </a:r>
            <a:r>
              <a:rPr sz="4500" spc="509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340" dirty="0">
                <a:solidFill>
                  <a:srgbClr val="24408E"/>
                </a:solidFill>
                <a:latin typeface="Tahoma"/>
                <a:cs typeface="Tahoma"/>
              </a:rPr>
              <a:t>05</a:t>
            </a:r>
            <a:endParaRPr sz="3000">
              <a:latin typeface="Tahoma"/>
              <a:cs typeface="Tahom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808400" y="1975560"/>
            <a:ext cx="408305" cy="408305"/>
            <a:chOff x="7808400" y="1975560"/>
            <a:chExt cx="408305" cy="408305"/>
          </a:xfrm>
        </p:grpSpPr>
        <p:sp>
          <p:nvSpPr>
            <p:cNvPr id="11" name="object 11"/>
            <p:cNvSpPr/>
            <p:nvPr/>
          </p:nvSpPr>
          <p:spPr>
            <a:xfrm>
              <a:off x="7824103" y="1991267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4" h="376555">
                  <a:moveTo>
                    <a:pt x="339759" y="0"/>
                  </a:moveTo>
                  <a:lnTo>
                    <a:pt x="36648" y="0"/>
                  </a:lnTo>
                  <a:lnTo>
                    <a:pt x="22396" y="2884"/>
                  </a:lnTo>
                  <a:lnTo>
                    <a:pt x="10745" y="10745"/>
                  </a:lnTo>
                  <a:lnTo>
                    <a:pt x="2884" y="22396"/>
                  </a:lnTo>
                  <a:lnTo>
                    <a:pt x="0" y="36648"/>
                  </a:lnTo>
                  <a:lnTo>
                    <a:pt x="0" y="339759"/>
                  </a:lnTo>
                  <a:lnTo>
                    <a:pt x="2884" y="354011"/>
                  </a:lnTo>
                  <a:lnTo>
                    <a:pt x="10745" y="365661"/>
                  </a:lnTo>
                  <a:lnTo>
                    <a:pt x="22396" y="373522"/>
                  </a:lnTo>
                  <a:lnTo>
                    <a:pt x="36648" y="376407"/>
                  </a:lnTo>
                  <a:lnTo>
                    <a:pt x="339759" y="376407"/>
                  </a:lnTo>
                  <a:lnTo>
                    <a:pt x="354011" y="373522"/>
                  </a:lnTo>
                  <a:lnTo>
                    <a:pt x="365661" y="365661"/>
                  </a:lnTo>
                  <a:lnTo>
                    <a:pt x="373522" y="354011"/>
                  </a:lnTo>
                  <a:lnTo>
                    <a:pt x="376407" y="339759"/>
                  </a:lnTo>
                  <a:lnTo>
                    <a:pt x="376407" y="36648"/>
                  </a:lnTo>
                  <a:lnTo>
                    <a:pt x="373522" y="22396"/>
                  </a:lnTo>
                  <a:lnTo>
                    <a:pt x="365661" y="10745"/>
                  </a:lnTo>
                  <a:lnTo>
                    <a:pt x="354011" y="2884"/>
                  </a:lnTo>
                  <a:lnTo>
                    <a:pt x="339759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808400" y="1975560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4" h="408305">
                  <a:moveTo>
                    <a:pt x="35546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465"/>
                  </a:lnTo>
                  <a:lnTo>
                    <a:pt x="4114" y="375842"/>
                  </a:lnTo>
                  <a:lnTo>
                    <a:pt x="15335" y="392484"/>
                  </a:lnTo>
                  <a:lnTo>
                    <a:pt x="31977" y="403705"/>
                  </a:lnTo>
                  <a:lnTo>
                    <a:pt x="52354" y="407820"/>
                  </a:lnTo>
                  <a:lnTo>
                    <a:pt x="355465" y="407820"/>
                  </a:lnTo>
                  <a:lnTo>
                    <a:pt x="375846" y="403705"/>
                  </a:lnTo>
                  <a:lnTo>
                    <a:pt x="392488" y="392484"/>
                  </a:lnTo>
                  <a:lnTo>
                    <a:pt x="403325" y="376407"/>
                  </a:lnTo>
                  <a:lnTo>
                    <a:pt x="52354" y="376407"/>
                  </a:lnTo>
                  <a:lnTo>
                    <a:pt x="44209" y="374759"/>
                  </a:lnTo>
                  <a:lnTo>
                    <a:pt x="37552" y="370267"/>
                  </a:lnTo>
                  <a:lnTo>
                    <a:pt x="33060" y="363610"/>
                  </a:lnTo>
                  <a:lnTo>
                    <a:pt x="31412" y="355465"/>
                  </a:lnTo>
                  <a:lnTo>
                    <a:pt x="31412" y="52354"/>
                  </a:lnTo>
                  <a:lnTo>
                    <a:pt x="33060" y="44209"/>
                  </a:lnTo>
                  <a:lnTo>
                    <a:pt x="37552" y="37552"/>
                  </a:lnTo>
                  <a:lnTo>
                    <a:pt x="44209" y="33060"/>
                  </a:lnTo>
                  <a:lnTo>
                    <a:pt x="52354" y="31412"/>
                  </a:lnTo>
                  <a:lnTo>
                    <a:pt x="403325" y="31412"/>
                  </a:lnTo>
                  <a:lnTo>
                    <a:pt x="392488" y="15335"/>
                  </a:lnTo>
                  <a:lnTo>
                    <a:pt x="375846" y="4114"/>
                  </a:lnTo>
                  <a:lnTo>
                    <a:pt x="355465" y="0"/>
                  </a:lnTo>
                  <a:close/>
                </a:path>
                <a:path w="408304" h="408305">
                  <a:moveTo>
                    <a:pt x="403325" y="31412"/>
                  </a:moveTo>
                  <a:lnTo>
                    <a:pt x="355465" y="31412"/>
                  </a:lnTo>
                  <a:lnTo>
                    <a:pt x="363610" y="33060"/>
                  </a:lnTo>
                  <a:lnTo>
                    <a:pt x="370267" y="37552"/>
                  </a:lnTo>
                  <a:lnTo>
                    <a:pt x="374759" y="44209"/>
                  </a:lnTo>
                  <a:lnTo>
                    <a:pt x="376407" y="52354"/>
                  </a:lnTo>
                  <a:lnTo>
                    <a:pt x="376407" y="355465"/>
                  </a:lnTo>
                  <a:lnTo>
                    <a:pt x="374759" y="363610"/>
                  </a:lnTo>
                  <a:lnTo>
                    <a:pt x="370267" y="370267"/>
                  </a:lnTo>
                  <a:lnTo>
                    <a:pt x="363610" y="374759"/>
                  </a:lnTo>
                  <a:lnTo>
                    <a:pt x="355465" y="376407"/>
                  </a:lnTo>
                  <a:lnTo>
                    <a:pt x="403325" y="376407"/>
                  </a:lnTo>
                  <a:lnTo>
                    <a:pt x="403706" y="375842"/>
                  </a:lnTo>
                  <a:lnTo>
                    <a:pt x="407820" y="355465"/>
                  </a:lnTo>
                  <a:lnTo>
                    <a:pt x="407820" y="52354"/>
                  </a:lnTo>
                  <a:lnTo>
                    <a:pt x="403706" y="31977"/>
                  </a:lnTo>
                  <a:lnTo>
                    <a:pt x="403325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581586" y="2010327"/>
            <a:ext cx="328358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35" dirty="0">
                <a:latin typeface="Tahoma"/>
                <a:cs typeface="Tahoma"/>
              </a:rPr>
              <a:t>Праздник</a:t>
            </a:r>
            <a:r>
              <a:rPr sz="2050" spc="-125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Весны</a:t>
            </a:r>
            <a:r>
              <a:rPr sz="2050" spc="-12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Труда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81586" y="2657448"/>
            <a:ext cx="1029398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dirty="0">
                <a:latin typeface="Tahoma"/>
                <a:cs typeface="Tahoma"/>
              </a:rPr>
              <a:t>185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русского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композитора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П.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И.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Чайковского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(1840–1893)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81586" y="3304568"/>
            <a:ext cx="176530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14" dirty="0">
                <a:latin typeface="Tahoma"/>
                <a:cs typeface="Tahoma"/>
              </a:rPr>
              <a:t>День</a:t>
            </a:r>
            <a:r>
              <a:rPr sz="2050" spc="-125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Победы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81586" y="3951689"/>
            <a:ext cx="531876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6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Черноморского</a:t>
            </a:r>
            <a:r>
              <a:rPr sz="2050" spc="-60" dirty="0">
                <a:latin typeface="Tahoma"/>
                <a:cs typeface="Tahoma"/>
              </a:rPr>
              <a:t> </a:t>
            </a:r>
            <a:r>
              <a:rPr sz="2050" dirty="0">
                <a:latin typeface="Tahoma"/>
                <a:cs typeface="Tahoma"/>
              </a:rPr>
              <a:t>флота</a:t>
            </a:r>
            <a:r>
              <a:rPr sz="2050" spc="-60" dirty="0">
                <a:latin typeface="Tahoma"/>
                <a:cs typeface="Tahoma"/>
              </a:rPr>
              <a:t> </a:t>
            </a:r>
            <a:r>
              <a:rPr sz="2050" spc="200" dirty="0">
                <a:latin typeface="Tahoma"/>
                <a:cs typeface="Tahoma"/>
              </a:rPr>
              <a:t>ВМФ</a:t>
            </a:r>
            <a:r>
              <a:rPr sz="2050" spc="-55" dirty="0">
                <a:latin typeface="Tahoma"/>
                <a:cs typeface="Tahoma"/>
              </a:rPr>
              <a:t> </a:t>
            </a:r>
            <a:r>
              <a:rPr sz="2050" spc="135" dirty="0">
                <a:latin typeface="Tahoma"/>
                <a:cs typeface="Tahoma"/>
              </a:rPr>
              <a:t>России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81586" y="5245931"/>
            <a:ext cx="939927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55" dirty="0">
                <a:latin typeface="Tahoma"/>
                <a:cs typeface="Tahoma"/>
              </a:rPr>
              <a:t>180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русского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биолога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И.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И.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Мечникова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(1845–1916)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81586" y="5893052"/>
            <a:ext cx="3884929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10" dirty="0">
                <a:latin typeface="Tahoma"/>
                <a:cs typeface="Tahoma"/>
              </a:rPr>
              <a:t>Международный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день</a:t>
            </a:r>
            <a:r>
              <a:rPr sz="2050" spc="-8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музеев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581586" y="6540173"/>
            <a:ext cx="650494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детских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общественных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организаций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35" dirty="0">
                <a:latin typeface="Tahoma"/>
                <a:cs typeface="Tahoma"/>
              </a:rPr>
              <a:t>России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81586" y="7187294"/>
            <a:ext cx="1048893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65" dirty="0">
                <a:latin typeface="Tahoma"/>
                <a:cs typeface="Tahoma"/>
              </a:rPr>
              <a:t>100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русского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авиаконструктора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А.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А.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Туполева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(1925–2001)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81586" y="7834414"/>
            <a:ext cx="567436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славянской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письменности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культуры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81586" y="8481535"/>
            <a:ext cx="971169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dirty="0">
                <a:latin typeface="Tahoma"/>
                <a:cs typeface="Tahoma"/>
              </a:rPr>
              <a:t>195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русского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живописца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А.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К.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Саврасова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(1830–1897)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81586" y="9128656"/>
            <a:ext cx="441452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25" dirty="0">
                <a:latin typeface="Tahoma"/>
                <a:cs typeface="Tahoma"/>
              </a:rPr>
              <a:t>Общероссийский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библиотек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30663" y="1986391"/>
            <a:ext cx="16446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808400" y="264707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5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925836" y="2657898"/>
            <a:ext cx="17462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50" dirty="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808400" y="3942269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857857" y="3953098"/>
            <a:ext cx="33147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13</a:t>
            </a:r>
            <a:endParaRPr sz="2150">
              <a:latin typeface="Tahoma"/>
              <a:cs typeface="Tahom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30" name="object 30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3866138" y="700801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lang="ru-RU" sz="1000" spc="35" smtClean="0">
                <a:solidFill>
                  <a:srgbClr val="FF6C43"/>
                </a:solidFill>
                <a:latin typeface="Tahoma"/>
                <a:cs typeface="Tahoma"/>
              </a:rPr>
              <a:t>К</a:t>
            </a:r>
            <a:r>
              <a:rPr sz="1000" spc="35" smtClean="0">
                <a:solidFill>
                  <a:srgbClr val="FF6C43"/>
                </a:solidFill>
                <a:latin typeface="Tahoma"/>
                <a:cs typeface="Tahoma"/>
              </a:rPr>
              <a:t>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20534" y="70112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1559976" y="9385610"/>
            <a:ext cx="281305" cy="281305"/>
            <a:chOff x="1559976" y="9385610"/>
            <a:chExt cx="281305" cy="281305"/>
          </a:xfrm>
        </p:grpSpPr>
        <p:sp>
          <p:nvSpPr>
            <p:cNvPr id="38" name="object 38"/>
            <p:cNvSpPr/>
            <p:nvPr/>
          </p:nvSpPr>
          <p:spPr>
            <a:xfrm>
              <a:off x="1572252" y="9397874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1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2"/>
                  </a:lnTo>
                  <a:lnTo>
                    <a:pt x="2256" y="17532"/>
                  </a:lnTo>
                  <a:lnTo>
                    <a:pt x="0" y="28690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13" y="256693"/>
                  </a:lnTo>
                  <a:lnTo>
                    <a:pt x="239163" y="254436"/>
                  </a:lnTo>
                  <a:lnTo>
                    <a:pt x="248277" y="248284"/>
                  </a:lnTo>
                  <a:lnTo>
                    <a:pt x="254427" y="239169"/>
                  </a:lnTo>
                  <a:lnTo>
                    <a:pt x="256683" y="228024"/>
                  </a:lnTo>
                  <a:lnTo>
                    <a:pt x="256683" y="28690"/>
                  </a:lnTo>
                  <a:lnTo>
                    <a:pt x="254427" y="17532"/>
                  </a:lnTo>
                  <a:lnTo>
                    <a:pt x="248277" y="8412"/>
                  </a:lnTo>
                  <a:lnTo>
                    <a:pt x="239163" y="2257"/>
                  </a:lnTo>
                  <a:lnTo>
                    <a:pt x="22801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59976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7"/>
                  </a:lnTo>
                  <a:lnTo>
                    <a:pt x="11994" y="11993"/>
                  </a:lnTo>
                  <a:lnTo>
                    <a:pt x="3218" y="25006"/>
                  </a:lnTo>
                  <a:lnTo>
                    <a:pt x="0" y="4094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8" y="24543"/>
                  </a:lnTo>
                  <a:lnTo>
                    <a:pt x="269237" y="11993"/>
                  </a:lnTo>
                  <a:lnTo>
                    <a:pt x="256224" y="3217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8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41"/>
                  </a:lnTo>
                  <a:lnTo>
                    <a:pt x="278010" y="25006"/>
                  </a:lnTo>
                  <a:lnTo>
                    <a:pt x="277698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8" name="object 48"/>
          <p:cNvGrpSpPr/>
          <p:nvPr/>
        </p:nvGrpSpPr>
        <p:grpSpPr>
          <a:xfrm>
            <a:off x="3426411" y="5781778"/>
            <a:ext cx="407670" cy="407670"/>
            <a:chOff x="3426411" y="5781778"/>
            <a:chExt cx="407670" cy="407670"/>
          </a:xfrm>
        </p:grpSpPr>
        <p:sp>
          <p:nvSpPr>
            <p:cNvPr id="49" name="object 49"/>
            <p:cNvSpPr/>
            <p:nvPr/>
          </p:nvSpPr>
          <p:spPr>
            <a:xfrm>
              <a:off x="3442105" y="5797483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4" h="376554">
                  <a:moveTo>
                    <a:pt x="340596" y="0"/>
                  </a:moveTo>
                  <a:lnTo>
                    <a:pt x="35485" y="0"/>
                  </a:lnTo>
                  <a:lnTo>
                    <a:pt x="21689" y="2792"/>
                  </a:lnTo>
                  <a:lnTo>
                    <a:pt x="10408" y="10404"/>
                  </a:lnTo>
                  <a:lnTo>
                    <a:pt x="2794" y="21685"/>
                  </a:lnTo>
                  <a:lnTo>
                    <a:pt x="0" y="35485"/>
                  </a:lnTo>
                  <a:lnTo>
                    <a:pt x="0" y="340586"/>
                  </a:lnTo>
                  <a:lnTo>
                    <a:pt x="2794" y="354381"/>
                  </a:lnTo>
                  <a:lnTo>
                    <a:pt x="10408" y="365659"/>
                  </a:lnTo>
                  <a:lnTo>
                    <a:pt x="21689" y="373269"/>
                  </a:lnTo>
                  <a:lnTo>
                    <a:pt x="35485" y="376061"/>
                  </a:lnTo>
                  <a:lnTo>
                    <a:pt x="340596" y="376061"/>
                  </a:lnTo>
                  <a:lnTo>
                    <a:pt x="354390" y="373269"/>
                  </a:lnTo>
                  <a:lnTo>
                    <a:pt x="365664" y="365659"/>
                  </a:lnTo>
                  <a:lnTo>
                    <a:pt x="373271" y="354381"/>
                  </a:lnTo>
                  <a:lnTo>
                    <a:pt x="376061" y="340586"/>
                  </a:lnTo>
                  <a:lnTo>
                    <a:pt x="376061" y="35485"/>
                  </a:lnTo>
                  <a:lnTo>
                    <a:pt x="373271" y="21685"/>
                  </a:lnTo>
                  <a:lnTo>
                    <a:pt x="365664" y="10404"/>
                  </a:lnTo>
                  <a:lnTo>
                    <a:pt x="354390" y="2792"/>
                  </a:lnTo>
                  <a:lnTo>
                    <a:pt x="340596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426411" y="5781778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356282" y="0"/>
                  </a:moveTo>
                  <a:lnTo>
                    <a:pt x="51171" y="0"/>
                  </a:lnTo>
                  <a:lnTo>
                    <a:pt x="31253" y="4021"/>
                  </a:lnTo>
                  <a:lnTo>
                    <a:pt x="14987" y="14989"/>
                  </a:lnTo>
                  <a:lnTo>
                    <a:pt x="4021" y="31257"/>
                  </a:lnTo>
                  <a:lnTo>
                    <a:pt x="0" y="51181"/>
                  </a:lnTo>
                  <a:lnTo>
                    <a:pt x="0" y="356292"/>
                  </a:lnTo>
                  <a:lnTo>
                    <a:pt x="4021" y="376212"/>
                  </a:lnTo>
                  <a:lnTo>
                    <a:pt x="14987" y="392481"/>
                  </a:lnTo>
                  <a:lnTo>
                    <a:pt x="31253" y="403451"/>
                  </a:lnTo>
                  <a:lnTo>
                    <a:pt x="51171" y="407474"/>
                  </a:lnTo>
                  <a:lnTo>
                    <a:pt x="356282" y="407474"/>
                  </a:lnTo>
                  <a:lnTo>
                    <a:pt x="376206" y="403451"/>
                  </a:lnTo>
                  <a:lnTo>
                    <a:pt x="392474" y="392481"/>
                  </a:lnTo>
                  <a:lnTo>
                    <a:pt x="403442" y="376212"/>
                  </a:lnTo>
                  <a:lnTo>
                    <a:pt x="403472" y="376061"/>
                  </a:lnTo>
                  <a:lnTo>
                    <a:pt x="51171" y="376061"/>
                  </a:lnTo>
                  <a:lnTo>
                    <a:pt x="43485" y="374505"/>
                  </a:lnTo>
                  <a:lnTo>
                    <a:pt x="37204" y="370264"/>
                  </a:lnTo>
                  <a:lnTo>
                    <a:pt x="32967" y="363980"/>
                  </a:lnTo>
                  <a:lnTo>
                    <a:pt x="31412" y="356292"/>
                  </a:lnTo>
                  <a:lnTo>
                    <a:pt x="31412" y="51181"/>
                  </a:lnTo>
                  <a:lnTo>
                    <a:pt x="32967" y="43494"/>
                  </a:lnTo>
                  <a:lnTo>
                    <a:pt x="37204" y="37209"/>
                  </a:lnTo>
                  <a:lnTo>
                    <a:pt x="43485" y="32968"/>
                  </a:lnTo>
                  <a:lnTo>
                    <a:pt x="51171" y="31412"/>
                  </a:lnTo>
                  <a:lnTo>
                    <a:pt x="403473" y="31412"/>
                  </a:lnTo>
                  <a:lnTo>
                    <a:pt x="403442" y="31257"/>
                  </a:lnTo>
                  <a:lnTo>
                    <a:pt x="392474" y="14989"/>
                  </a:lnTo>
                  <a:lnTo>
                    <a:pt x="376206" y="4021"/>
                  </a:lnTo>
                  <a:lnTo>
                    <a:pt x="356282" y="0"/>
                  </a:lnTo>
                  <a:close/>
                </a:path>
                <a:path w="407670" h="407670">
                  <a:moveTo>
                    <a:pt x="403473" y="31412"/>
                  </a:moveTo>
                  <a:lnTo>
                    <a:pt x="356282" y="31412"/>
                  </a:lnTo>
                  <a:lnTo>
                    <a:pt x="363969" y="32968"/>
                  </a:lnTo>
                  <a:lnTo>
                    <a:pt x="370254" y="37209"/>
                  </a:lnTo>
                  <a:lnTo>
                    <a:pt x="374495" y="43494"/>
                  </a:lnTo>
                  <a:lnTo>
                    <a:pt x="376051" y="51181"/>
                  </a:lnTo>
                  <a:lnTo>
                    <a:pt x="376051" y="356292"/>
                  </a:lnTo>
                  <a:lnTo>
                    <a:pt x="374495" y="363980"/>
                  </a:lnTo>
                  <a:lnTo>
                    <a:pt x="370254" y="370264"/>
                  </a:lnTo>
                  <a:lnTo>
                    <a:pt x="363969" y="374505"/>
                  </a:lnTo>
                  <a:lnTo>
                    <a:pt x="356282" y="376061"/>
                  </a:lnTo>
                  <a:lnTo>
                    <a:pt x="403472" y="376061"/>
                  </a:lnTo>
                  <a:lnTo>
                    <a:pt x="407464" y="356292"/>
                  </a:lnTo>
                  <a:lnTo>
                    <a:pt x="407464" y="51181"/>
                  </a:lnTo>
                  <a:lnTo>
                    <a:pt x="403473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/>
          <p:nvPr/>
        </p:nvSpPr>
        <p:spPr>
          <a:xfrm>
            <a:off x="2788756" y="626728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167533" y="6798780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534311" y="7305170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167544" y="7305170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167544" y="781578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426380" y="6798780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7" name="object 5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4447" y="1985801"/>
            <a:ext cx="377352" cy="400247"/>
          </a:xfrm>
          <a:prstGeom prst="rect">
            <a:avLst/>
          </a:prstGeom>
        </p:spPr>
      </p:pic>
      <p:grpSp>
        <p:nvGrpSpPr>
          <p:cNvPr id="58" name="object 58"/>
          <p:cNvGrpSpPr/>
          <p:nvPr/>
        </p:nvGrpSpPr>
        <p:grpSpPr>
          <a:xfrm>
            <a:off x="7808400" y="3308112"/>
            <a:ext cx="408305" cy="408305"/>
            <a:chOff x="7808400" y="3308112"/>
            <a:chExt cx="408305" cy="408305"/>
          </a:xfrm>
        </p:grpSpPr>
        <p:sp>
          <p:nvSpPr>
            <p:cNvPr id="59" name="object 59"/>
            <p:cNvSpPr/>
            <p:nvPr/>
          </p:nvSpPr>
          <p:spPr>
            <a:xfrm>
              <a:off x="7824103" y="3323818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4" h="376554">
                  <a:moveTo>
                    <a:pt x="339759" y="0"/>
                  </a:moveTo>
                  <a:lnTo>
                    <a:pt x="36648" y="0"/>
                  </a:lnTo>
                  <a:lnTo>
                    <a:pt x="22396" y="2884"/>
                  </a:lnTo>
                  <a:lnTo>
                    <a:pt x="10745" y="10745"/>
                  </a:lnTo>
                  <a:lnTo>
                    <a:pt x="2884" y="22396"/>
                  </a:lnTo>
                  <a:lnTo>
                    <a:pt x="0" y="36648"/>
                  </a:lnTo>
                  <a:lnTo>
                    <a:pt x="0" y="339759"/>
                  </a:lnTo>
                  <a:lnTo>
                    <a:pt x="2884" y="354011"/>
                  </a:lnTo>
                  <a:lnTo>
                    <a:pt x="10745" y="365661"/>
                  </a:lnTo>
                  <a:lnTo>
                    <a:pt x="22396" y="373522"/>
                  </a:lnTo>
                  <a:lnTo>
                    <a:pt x="36648" y="376407"/>
                  </a:lnTo>
                  <a:lnTo>
                    <a:pt x="339759" y="376407"/>
                  </a:lnTo>
                  <a:lnTo>
                    <a:pt x="354011" y="373522"/>
                  </a:lnTo>
                  <a:lnTo>
                    <a:pt x="365661" y="365661"/>
                  </a:lnTo>
                  <a:lnTo>
                    <a:pt x="373522" y="354011"/>
                  </a:lnTo>
                  <a:lnTo>
                    <a:pt x="376407" y="339759"/>
                  </a:lnTo>
                  <a:lnTo>
                    <a:pt x="376407" y="36648"/>
                  </a:lnTo>
                  <a:lnTo>
                    <a:pt x="373522" y="22396"/>
                  </a:lnTo>
                  <a:lnTo>
                    <a:pt x="365661" y="10745"/>
                  </a:lnTo>
                  <a:lnTo>
                    <a:pt x="354011" y="2884"/>
                  </a:lnTo>
                  <a:lnTo>
                    <a:pt x="339759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808400" y="3308112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4" h="408304">
                  <a:moveTo>
                    <a:pt x="35546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465"/>
                  </a:lnTo>
                  <a:lnTo>
                    <a:pt x="4114" y="375842"/>
                  </a:lnTo>
                  <a:lnTo>
                    <a:pt x="15335" y="392484"/>
                  </a:lnTo>
                  <a:lnTo>
                    <a:pt x="31977" y="403705"/>
                  </a:lnTo>
                  <a:lnTo>
                    <a:pt x="52354" y="407820"/>
                  </a:lnTo>
                  <a:lnTo>
                    <a:pt x="355465" y="407820"/>
                  </a:lnTo>
                  <a:lnTo>
                    <a:pt x="375846" y="403705"/>
                  </a:lnTo>
                  <a:lnTo>
                    <a:pt x="392488" y="392484"/>
                  </a:lnTo>
                  <a:lnTo>
                    <a:pt x="403325" y="376407"/>
                  </a:lnTo>
                  <a:lnTo>
                    <a:pt x="52354" y="376407"/>
                  </a:lnTo>
                  <a:lnTo>
                    <a:pt x="44209" y="374759"/>
                  </a:lnTo>
                  <a:lnTo>
                    <a:pt x="37552" y="370267"/>
                  </a:lnTo>
                  <a:lnTo>
                    <a:pt x="33060" y="363610"/>
                  </a:lnTo>
                  <a:lnTo>
                    <a:pt x="31412" y="355465"/>
                  </a:lnTo>
                  <a:lnTo>
                    <a:pt x="31412" y="52354"/>
                  </a:lnTo>
                  <a:lnTo>
                    <a:pt x="33060" y="44209"/>
                  </a:lnTo>
                  <a:lnTo>
                    <a:pt x="37552" y="37552"/>
                  </a:lnTo>
                  <a:lnTo>
                    <a:pt x="44209" y="33060"/>
                  </a:lnTo>
                  <a:lnTo>
                    <a:pt x="52354" y="31412"/>
                  </a:lnTo>
                  <a:lnTo>
                    <a:pt x="403325" y="31412"/>
                  </a:lnTo>
                  <a:lnTo>
                    <a:pt x="392488" y="15335"/>
                  </a:lnTo>
                  <a:lnTo>
                    <a:pt x="375846" y="4114"/>
                  </a:lnTo>
                  <a:lnTo>
                    <a:pt x="355465" y="0"/>
                  </a:lnTo>
                  <a:close/>
                </a:path>
                <a:path w="408304" h="408304">
                  <a:moveTo>
                    <a:pt x="403325" y="31412"/>
                  </a:moveTo>
                  <a:lnTo>
                    <a:pt x="355465" y="31412"/>
                  </a:lnTo>
                  <a:lnTo>
                    <a:pt x="363610" y="33060"/>
                  </a:lnTo>
                  <a:lnTo>
                    <a:pt x="370267" y="37552"/>
                  </a:lnTo>
                  <a:lnTo>
                    <a:pt x="374759" y="44209"/>
                  </a:lnTo>
                  <a:lnTo>
                    <a:pt x="376407" y="52354"/>
                  </a:lnTo>
                  <a:lnTo>
                    <a:pt x="376407" y="355465"/>
                  </a:lnTo>
                  <a:lnTo>
                    <a:pt x="374759" y="363610"/>
                  </a:lnTo>
                  <a:lnTo>
                    <a:pt x="370267" y="370267"/>
                  </a:lnTo>
                  <a:lnTo>
                    <a:pt x="363610" y="374759"/>
                  </a:lnTo>
                  <a:lnTo>
                    <a:pt x="355465" y="376407"/>
                  </a:lnTo>
                  <a:lnTo>
                    <a:pt x="403325" y="376407"/>
                  </a:lnTo>
                  <a:lnTo>
                    <a:pt x="403706" y="375842"/>
                  </a:lnTo>
                  <a:lnTo>
                    <a:pt x="407820" y="355465"/>
                  </a:lnTo>
                  <a:lnTo>
                    <a:pt x="407820" y="52354"/>
                  </a:lnTo>
                  <a:lnTo>
                    <a:pt x="403706" y="31977"/>
                  </a:lnTo>
                  <a:lnTo>
                    <a:pt x="403325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4056582" y="5781778"/>
            <a:ext cx="1645920" cy="2441575"/>
            <a:chOff x="4056582" y="5781778"/>
            <a:chExt cx="1645920" cy="2441575"/>
          </a:xfrm>
        </p:grpSpPr>
        <p:sp>
          <p:nvSpPr>
            <p:cNvPr id="62" name="object 62"/>
            <p:cNvSpPr/>
            <p:nvPr/>
          </p:nvSpPr>
          <p:spPr>
            <a:xfrm>
              <a:off x="4056582" y="5781778"/>
              <a:ext cx="1645920" cy="2441575"/>
            </a:xfrm>
            <a:custGeom>
              <a:avLst/>
              <a:gdLst/>
              <a:ahLst/>
              <a:cxnLst/>
              <a:rect l="l" t="t" r="r" b="b"/>
              <a:pathLst>
                <a:path w="1645920" h="2441575">
                  <a:moveTo>
                    <a:pt x="1593176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120"/>
                  </a:lnTo>
                  <a:lnTo>
                    <a:pt x="4114" y="375496"/>
                  </a:lnTo>
                  <a:lnTo>
                    <a:pt x="15335" y="392138"/>
                  </a:lnTo>
                  <a:lnTo>
                    <a:pt x="31977" y="403359"/>
                  </a:lnTo>
                  <a:lnTo>
                    <a:pt x="52354" y="407474"/>
                  </a:lnTo>
                  <a:lnTo>
                    <a:pt x="615300" y="407474"/>
                  </a:lnTo>
                  <a:lnTo>
                    <a:pt x="615332" y="2389131"/>
                  </a:lnTo>
                  <a:lnTo>
                    <a:pt x="619446" y="2409508"/>
                  </a:lnTo>
                  <a:lnTo>
                    <a:pt x="630667" y="2426149"/>
                  </a:lnTo>
                  <a:lnTo>
                    <a:pt x="647309" y="2437370"/>
                  </a:lnTo>
                  <a:lnTo>
                    <a:pt x="667686" y="2441485"/>
                  </a:lnTo>
                  <a:lnTo>
                    <a:pt x="970452" y="2441485"/>
                  </a:lnTo>
                  <a:lnTo>
                    <a:pt x="990828" y="2437370"/>
                  </a:lnTo>
                  <a:lnTo>
                    <a:pt x="1007470" y="2426149"/>
                  </a:lnTo>
                  <a:lnTo>
                    <a:pt x="1018691" y="2409508"/>
                  </a:lnTo>
                  <a:lnTo>
                    <a:pt x="1022806" y="2389131"/>
                  </a:lnTo>
                  <a:lnTo>
                    <a:pt x="1022806" y="1996368"/>
                  </a:lnTo>
                  <a:lnTo>
                    <a:pt x="1026921" y="1975987"/>
                  </a:lnTo>
                  <a:lnTo>
                    <a:pt x="1038142" y="1959346"/>
                  </a:lnTo>
                  <a:lnTo>
                    <a:pt x="1054784" y="1948127"/>
                  </a:lnTo>
                  <a:lnTo>
                    <a:pt x="1075160" y="1944014"/>
                  </a:lnTo>
                  <a:lnTo>
                    <a:pt x="1593176" y="1944014"/>
                  </a:lnTo>
                  <a:lnTo>
                    <a:pt x="1613553" y="1939899"/>
                  </a:lnTo>
                  <a:lnTo>
                    <a:pt x="1630195" y="1928678"/>
                  </a:lnTo>
                  <a:lnTo>
                    <a:pt x="1641416" y="1912036"/>
                  </a:lnTo>
                  <a:lnTo>
                    <a:pt x="1645531" y="1891659"/>
                  </a:lnTo>
                  <a:lnTo>
                    <a:pt x="1645531" y="52354"/>
                  </a:lnTo>
                  <a:lnTo>
                    <a:pt x="1641416" y="31977"/>
                  </a:lnTo>
                  <a:lnTo>
                    <a:pt x="1630195" y="15335"/>
                  </a:lnTo>
                  <a:lnTo>
                    <a:pt x="1613553" y="4114"/>
                  </a:lnTo>
                  <a:lnTo>
                    <a:pt x="1593176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075352" y="6297866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4" h="376554">
                  <a:moveTo>
                    <a:pt x="339403" y="0"/>
                  </a:moveTo>
                  <a:lnTo>
                    <a:pt x="36648" y="0"/>
                  </a:lnTo>
                  <a:lnTo>
                    <a:pt x="22396" y="2884"/>
                  </a:lnTo>
                  <a:lnTo>
                    <a:pt x="10745" y="10745"/>
                  </a:lnTo>
                  <a:lnTo>
                    <a:pt x="2884" y="22396"/>
                  </a:lnTo>
                  <a:lnTo>
                    <a:pt x="0" y="36648"/>
                  </a:lnTo>
                  <a:lnTo>
                    <a:pt x="0" y="339403"/>
                  </a:lnTo>
                  <a:lnTo>
                    <a:pt x="2884" y="353655"/>
                  </a:lnTo>
                  <a:lnTo>
                    <a:pt x="10745" y="365305"/>
                  </a:lnTo>
                  <a:lnTo>
                    <a:pt x="22396" y="373166"/>
                  </a:lnTo>
                  <a:lnTo>
                    <a:pt x="36648" y="376051"/>
                  </a:lnTo>
                  <a:lnTo>
                    <a:pt x="339403" y="376051"/>
                  </a:lnTo>
                  <a:lnTo>
                    <a:pt x="353655" y="373166"/>
                  </a:lnTo>
                  <a:lnTo>
                    <a:pt x="365305" y="365305"/>
                  </a:lnTo>
                  <a:lnTo>
                    <a:pt x="373166" y="353655"/>
                  </a:lnTo>
                  <a:lnTo>
                    <a:pt x="376051" y="339403"/>
                  </a:lnTo>
                  <a:lnTo>
                    <a:pt x="376051" y="36648"/>
                  </a:lnTo>
                  <a:lnTo>
                    <a:pt x="373166" y="22396"/>
                  </a:lnTo>
                  <a:lnTo>
                    <a:pt x="365305" y="10745"/>
                  </a:lnTo>
                  <a:lnTo>
                    <a:pt x="353655" y="2884"/>
                  </a:lnTo>
                  <a:lnTo>
                    <a:pt x="33940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059641" y="6282159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355120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120"/>
                  </a:lnTo>
                  <a:lnTo>
                    <a:pt x="4114" y="375496"/>
                  </a:lnTo>
                  <a:lnTo>
                    <a:pt x="15335" y="392138"/>
                  </a:lnTo>
                  <a:lnTo>
                    <a:pt x="31977" y="403359"/>
                  </a:lnTo>
                  <a:lnTo>
                    <a:pt x="52354" y="407474"/>
                  </a:lnTo>
                  <a:lnTo>
                    <a:pt x="355120" y="407474"/>
                  </a:lnTo>
                  <a:lnTo>
                    <a:pt x="375496" y="403359"/>
                  </a:lnTo>
                  <a:lnTo>
                    <a:pt x="392138" y="392138"/>
                  </a:lnTo>
                  <a:lnTo>
                    <a:pt x="402978" y="376061"/>
                  </a:lnTo>
                  <a:lnTo>
                    <a:pt x="52354" y="376061"/>
                  </a:lnTo>
                  <a:lnTo>
                    <a:pt x="44209" y="374412"/>
                  </a:lnTo>
                  <a:lnTo>
                    <a:pt x="37552" y="369918"/>
                  </a:lnTo>
                  <a:lnTo>
                    <a:pt x="33060" y="363260"/>
                  </a:lnTo>
                  <a:lnTo>
                    <a:pt x="31412" y="355120"/>
                  </a:lnTo>
                  <a:lnTo>
                    <a:pt x="31412" y="52354"/>
                  </a:lnTo>
                  <a:lnTo>
                    <a:pt x="33060" y="44209"/>
                  </a:lnTo>
                  <a:lnTo>
                    <a:pt x="37552" y="37552"/>
                  </a:lnTo>
                  <a:lnTo>
                    <a:pt x="44209" y="33060"/>
                  </a:lnTo>
                  <a:lnTo>
                    <a:pt x="52354" y="31412"/>
                  </a:lnTo>
                  <a:lnTo>
                    <a:pt x="402978" y="31412"/>
                  </a:lnTo>
                  <a:lnTo>
                    <a:pt x="392138" y="15335"/>
                  </a:lnTo>
                  <a:lnTo>
                    <a:pt x="375496" y="4114"/>
                  </a:lnTo>
                  <a:lnTo>
                    <a:pt x="355120" y="0"/>
                  </a:lnTo>
                  <a:close/>
                </a:path>
                <a:path w="407670" h="407670">
                  <a:moveTo>
                    <a:pt x="402978" y="31412"/>
                  </a:moveTo>
                  <a:lnTo>
                    <a:pt x="355120" y="31412"/>
                  </a:lnTo>
                  <a:lnTo>
                    <a:pt x="363264" y="33060"/>
                  </a:lnTo>
                  <a:lnTo>
                    <a:pt x="369921" y="37552"/>
                  </a:lnTo>
                  <a:lnTo>
                    <a:pt x="374413" y="44209"/>
                  </a:lnTo>
                  <a:lnTo>
                    <a:pt x="376061" y="52354"/>
                  </a:lnTo>
                  <a:lnTo>
                    <a:pt x="376061" y="355120"/>
                  </a:lnTo>
                  <a:lnTo>
                    <a:pt x="374413" y="363260"/>
                  </a:lnTo>
                  <a:lnTo>
                    <a:pt x="369921" y="369918"/>
                  </a:lnTo>
                  <a:lnTo>
                    <a:pt x="363264" y="374412"/>
                  </a:lnTo>
                  <a:lnTo>
                    <a:pt x="355120" y="376061"/>
                  </a:lnTo>
                  <a:lnTo>
                    <a:pt x="402978" y="376061"/>
                  </a:lnTo>
                  <a:lnTo>
                    <a:pt x="403359" y="375496"/>
                  </a:lnTo>
                  <a:lnTo>
                    <a:pt x="407474" y="355120"/>
                  </a:lnTo>
                  <a:lnTo>
                    <a:pt x="407474" y="52354"/>
                  </a:lnTo>
                  <a:lnTo>
                    <a:pt x="403359" y="31977"/>
                  </a:lnTo>
                  <a:lnTo>
                    <a:pt x="402978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675606" y="6798785"/>
              <a:ext cx="1026794" cy="914400"/>
            </a:xfrm>
            <a:custGeom>
              <a:avLst/>
              <a:gdLst/>
              <a:ahLst/>
              <a:cxnLst/>
              <a:rect l="l" t="t" r="r" b="b"/>
              <a:pathLst>
                <a:path w="1026795" h="914400">
                  <a:moveTo>
                    <a:pt x="407466" y="557568"/>
                  </a:moveTo>
                  <a:lnTo>
                    <a:pt x="403453" y="537654"/>
                  </a:lnTo>
                  <a:lnTo>
                    <a:pt x="392480" y="521385"/>
                  </a:lnTo>
                  <a:lnTo>
                    <a:pt x="376212" y="510413"/>
                  </a:lnTo>
                  <a:lnTo>
                    <a:pt x="356285" y="506387"/>
                  </a:lnTo>
                  <a:lnTo>
                    <a:pt x="51181" y="506387"/>
                  </a:lnTo>
                  <a:lnTo>
                    <a:pt x="31254" y="510413"/>
                  </a:lnTo>
                  <a:lnTo>
                    <a:pt x="14986" y="521385"/>
                  </a:lnTo>
                  <a:lnTo>
                    <a:pt x="4013" y="537654"/>
                  </a:lnTo>
                  <a:lnTo>
                    <a:pt x="0" y="557568"/>
                  </a:lnTo>
                  <a:lnTo>
                    <a:pt x="0" y="862685"/>
                  </a:lnTo>
                  <a:lnTo>
                    <a:pt x="4013" y="882611"/>
                  </a:lnTo>
                  <a:lnTo>
                    <a:pt x="14986" y="898880"/>
                  </a:lnTo>
                  <a:lnTo>
                    <a:pt x="31254" y="909840"/>
                  </a:lnTo>
                  <a:lnTo>
                    <a:pt x="51181" y="913866"/>
                  </a:lnTo>
                  <a:lnTo>
                    <a:pt x="356285" y="913866"/>
                  </a:lnTo>
                  <a:lnTo>
                    <a:pt x="376212" y="909840"/>
                  </a:lnTo>
                  <a:lnTo>
                    <a:pt x="392480" y="898880"/>
                  </a:lnTo>
                  <a:lnTo>
                    <a:pt x="403453" y="882611"/>
                  </a:lnTo>
                  <a:lnTo>
                    <a:pt x="407466" y="862685"/>
                  </a:lnTo>
                  <a:lnTo>
                    <a:pt x="407466" y="557568"/>
                  </a:lnTo>
                  <a:close/>
                </a:path>
                <a:path w="1026795" h="914400">
                  <a:moveTo>
                    <a:pt x="1026515" y="51181"/>
                  </a:moveTo>
                  <a:lnTo>
                    <a:pt x="1022489" y="31267"/>
                  </a:lnTo>
                  <a:lnTo>
                    <a:pt x="1011529" y="14998"/>
                  </a:lnTo>
                  <a:lnTo>
                    <a:pt x="995260" y="4025"/>
                  </a:lnTo>
                  <a:lnTo>
                    <a:pt x="975334" y="0"/>
                  </a:lnTo>
                  <a:lnTo>
                    <a:pt x="670229" y="0"/>
                  </a:lnTo>
                  <a:lnTo>
                    <a:pt x="650303" y="4025"/>
                  </a:lnTo>
                  <a:lnTo>
                    <a:pt x="634034" y="14998"/>
                  </a:lnTo>
                  <a:lnTo>
                    <a:pt x="623062" y="31267"/>
                  </a:lnTo>
                  <a:lnTo>
                    <a:pt x="619048" y="51181"/>
                  </a:lnTo>
                  <a:lnTo>
                    <a:pt x="619048" y="356298"/>
                  </a:lnTo>
                  <a:lnTo>
                    <a:pt x="623062" y="376212"/>
                  </a:lnTo>
                  <a:lnTo>
                    <a:pt x="634034" y="392480"/>
                  </a:lnTo>
                  <a:lnTo>
                    <a:pt x="650303" y="403453"/>
                  </a:lnTo>
                  <a:lnTo>
                    <a:pt x="670229" y="407479"/>
                  </a:lnTo>
                  <a:lnTo>
                    <a:pt x="975334" y="407479"/>
                  </a:lnTo>
                  <a:lnTo>
                    <a:pt x="995260" y="403453"/>
                  </a:lnTo>
                  <a:lnTo>
                    <a:pt x="1011529" y="392480"/>
                  </a:lnTo>
                  <a:lnTo>
                    <a:pt x="1022489" y="376212"/>
                  </a:lnTo>
                  <a:lnTo>
                    <a:pt x="1026515" y="356298"/>
                  </a:lnTo>
                  <a:lnTo>
                    <a:pt x="1026515" y="51181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7914138" y="3318945"/>
            <a:ext cx="19748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67" name="object 6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24342" y="2724351"/>
            <a:ext cx="237668" cy="253264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34772" y="3311697"/>
            <a:ext cx="377352" cy="400247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21791" y="3371298"/>
            <a:ext cx="392833" cy="340600"/>
          </a:xfrm>
          <a:prstGeom prst="rect">
            <a:avLst/>
          </a:prstGeom>
        </p:spPr>
      </p:pic>
      <p:sp>
        <p:nvSpPr>
          <p:cNvPr id="70" name="object 70"/>
          <p:cNvSpPr/>
          <p:nvPr/>
        </p:nvSpPr>
        <p:spPr>
          <a:xfrm>
            <a:off x="7195441" y="3995898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59"/>
                </a:lnTo>
                <a:lnTo>
                  <a:pt x="273048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15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20"/>
                </a:lnTo>
                <a:lnTo>
                  <a:pt x="136712" y="159509"/>
                </a:lnTo>
                <a:lnTo>
                  <a:pt x="136603" y="178999"/>
                </a:lnTo>
                <a:lnTo>
                  <a:pt x="135158" y="17912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90" y="158194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808400" y="457642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7857857" y="4598936"/>
            <a:ext cx="5695950" cy="3422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735965" algn="l"/>
              </a:tabLst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13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российского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телевидения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(1991)</a:t>
            </a:r>
            <a:endParaRPr sz="2050">
              <a:latin typeface="Tahoma"/>
              <a:cs typeface="Tahoma"/>
            </a:endParaRPr>
          </a:p>
        </p:txBody>
      </p:sp>
      <p:pic>
        <p:nvPicPr>
          <p:cNvPr id="73" name="object 7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24342" y="5283007"/>
            <a:ext cx="237668" cy="253263"/>
          </a:xfrm>
          <a:prstGeom prst="rect">
            <a:avLst/>
          </a:prstGeom>
        </p:spPr>
      </p:pic>
      <p:sp>
        <p:nvSpPr>
          <p:cNvPr id="74" name="object 74"/>
          <p:cNvSpPr/>
          <p:nvPr/>
        </p:nvSpPr>
        <p:spPr>
          <a:xfrm>
            <a:off x="7808400" y="5197968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7858542" y="5208796"/>
            <a:ext cx="33020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15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76" name="object 7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24342" y="7238938"/>
            <a:ext cx="237668" cy="253263"/>
          </a:xfrm>
          <a:prstGeom prst="rect">
            <a:avLst/>
          </a:prstGeom>
        </p:spPr>
      </p:pic>
      <p:sp>
        <p:nvSpPr>
          <p:cNvPr id="77" name="object 77"/>
          <p:cNvSpPr/>
          <p:nvPr/>
        </p:nvSpPr>
        <p:spPr>
          <a:xfrm>
            <a:off x="7808400" y="7153899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7839962" y="7164725"/>
            <a:ext cx="36703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35" dirty="0">
                <a:solidFill>
                  <a:srgbClr val="FFFFFF"/>
                </a:solidFill>
                <a:latin typeface="Tahoma"/>
                <a:cs typeface="Tahoma"/>
              </a:rPr>
              <a:t>20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79" name="object 7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24342" y="8509139"/>
            <a:ext cx="237668" cy="253263"/>
          </a:xfrm>
          <a:prstGeom prst="rect">
            <a:avLst/>
          </a:prstGeom>
        </p:spPr>
      </p:pic>
      <p:sp>
        <p:nvSpPr>
          <p:cNvPr id="80" name="object 80"/>
          <p:cNvSpPr/>
          <p:nvPr/>
        </p:nvSpPr>
        <p:spPr>
          <a:xfrm>
            <a:off x="7808400" y="8424100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7841619" y="8434923"/>
            <a:ext cx="36385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24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7808400" y="7795322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7841619" y="7806149"/>
            <a:ext cx="36385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24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195441" y="4640526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808400" y="584891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7854422" y="5859740"/>
            <a:ext cx="33845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18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7195441" y="5913013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3" y="3172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5" y="22219"/>
                </a:lnTo>
                <a:lnTo>
                  <a:pt x="209110" y="12044"/>
                </a:lnTo>
                <a:lnTo>
                  <a:pt x="195314" y="3172"/>
                </a:lnTo>
                <a:lnTo>
                  <a:pt x="177502" y="0"/>
                </a:lnTo>
                <a:close/>
              </a:path>
              <a:path w="295909" h="300989">
                <a:moveTo>
                  <a:pt x="215725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8"/>
                </a:lnTo>
                <a:lnTo>
                  <a:pt x="215725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808400" y="906552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7853726" y="9076346"/>
            <a:ext cx="33972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30" dirty="0">
                <a:solidFill>
                  <a:srgbClr val="FFFFFF"/>
                </a:solidFill>
                <a:latin typeface="Tahoma"/>
                <a:cs typeface="Tahoma"/>
              </a:rPr>
              <a:t>27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7195441" y="9129623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90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90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90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90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90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90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90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90">
                <a:moveTo>
                  <a:pt x="177502" y="0"/>
                </a:moveTo>
                <a:lnTo>
                  <a:pt x="112122" y="0"/>
                </a:lnTo>
                <a:lnTo>
                  <a:pt x="93503" y="3172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5" y="22219"/>
                </a:lnTo>
                <a:lnTo>
                  <a:pt x="209110" y="12044"/>
                </a:lnTo>
                <a:lnTo>
                  <a:pt x="195314" y="3172"/>
                </a:lnTo>
                <a:lnTo>
                  <a:pt x="177502" y="0"/>
                </a:lnTo>
                <a:close/>
              </a:path>
              <a:path w="295909" h="300990">
                <a:moveTo>
                  <a:pt x="215725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8"/>
                </a:lnTo>
                <a:lnTo>
                  <a:pt x="215725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808400" y="6501952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7855106" y="6512779"/>
            <a:ext cx="33655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19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066783" y="9406451"/>
            <a:ext cx="2945130" cy="702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  <p:graphicFrame>
        <p:nvGraphicFramePr>
          <p:cNvPr id="93" name="object 93"/>
          <p:cNvGraphicFramePr>
            <a:graphicFrameLocks noGrp="1"/>
          </p:cNvGraphicFramePr>
          <p:nvPr/>
        </p:nvGraphicFramePr>
        <p:xfrm>
          <a:off x="1544978" y="5287662"/>
          <a:ext cx="4150994" cy="28905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765"/>
                <a:gridCol w="609600"/>
                <a:gridCol w="633095"/>
                <a:gridCol w="621030"/>
                <a:gridCol w="628015"/>
                <a:gridCol w="619125"/>
                <a:gridCol w="507364"/>
              </a:tblGrid>
              <a:tr h="407034">
                <a:tc>
                  <a:txBody>
                    <a:bodyPr/>
                    <a:lstStyle/>
                    <a:p>
                      <a:pPr marL="31750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ПН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2275"/>
                        </a:lnSpc>
                      </a:pPr>
                      <a:r>
                        <a:rPr sz="1900" spc="1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СР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ЧТ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2275"/>
                        </a:lnSpc>
                      </a:pPr>
                      <a:r>
                        <a:rPr sz="1900" spc="1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СБ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 algn="ct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ВС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4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13017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</a:tr>
              <a:tr h="514350"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3017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</a:tr>
              <a:tr h="511809"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0985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</a:tr>
              <a:tr h="509270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9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3017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</a:tr>
              <a:tr h="419100">
                <a:tc>
                  <a:txBody>
                    <a:bodyPr/>
                    <a:lstStyle/>
                    <a:p>
                      <a:pPr marL="43180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10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523008" y="3251947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62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1" y="96769"/>
                </a:lnTo>
                <a:lnTo>
                  <a:pt x="26805" y="135692"/>
                </a:lnTo>
                <a:lnTo>
                  <a:pt x="14584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5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6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3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10" y="306228"/>
                </a:lnTo>
                <a:lnTo>
                  <a:pt x="458363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16195" y="3251948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55" y="0"/>
                </a:moveTo>
                <a:lnTo>
                  <a:pt x="193911" y="4141"/>
                </a:lnTo>
                <a:lnTo>
                  <a:pt x="148445" y="16481"/>
                </a:lnTo>
                <a:lnTo>
                  <a:pt x="107444" y="38289"/>
                </a:lnTo>
                <a:lnTo>
                  <a:pt x="71924" y="70887"/>
                </a:lnTo>
                <a:lnTo>
                  <a:pt x="42395" y="115404"/>
                </a:lnTo>
                <a:lnTo>
                  <a:pt x="19549" y="172361"/>
                </a:lnTo>
                <a:lnTo>
                  <a:pt x="4907" y="243848"/>
                </a:lnTo>
                <a:lnTo>
                  <a:pt x="1229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2" y="399629"/>
                </a:lnTo>
                <a:lnTo>
                  <a:pt x="4917" y="444362"/>
                </a:lnTo>
                <a:lnTo>
                  <a:pt x="11039" y="484844"/>
                </a:lnTo>
                <a:lnTo>
                  <a:pt x="30153" y="552997"/>
                </a:lnTo>
                <a:lnTo>
                  <a:pt x="56411" y="607046"/>
                </a:lnTo>
                <a:lnTo>
                  <a:pt x="89040" y="647301"/>
                </a:lnTo>
                <a:lnTo>
                  <a:pt x="127325" y="675493"/>
                </a:lnTo>
                <a:lnTo>
                  <a:pt x="170811" y="692311"/>
                </a:lnTo>
                <a:lnTo>
                  <a:pt x="217698" y="700565"/>
                </a:lnTo>
                <a:lnTo>
                  <a:pt x="242055" y="701601"/>
                </a:lnTo>
                <a:lnTo>
                  <a:pt x="266406" y="700565"/>
                </a:lnTo>
                <a:lnTo>
                  <a:pt x="313297" y="692311"/>
                </a:lnTo>
                <a:lnTo>
                  <a:pt x="356783" y="675493"/>
                </a:lnTo>
                <a:lnTo>
                  <a:pt x="395064" y="647301"/>
                </a:lnTo>
                <a:lnTo>
                  <a:pt x="410314" y="630776"/>
                </a:lnTo>
                <a:lnTo>
                  <a:pt x="242055" y="630776"/>
                </a:lnTo>
                <a:lnTo>
                  <a:pt x="226405" y="630036"/>
                </a:lnTo>
                <a:lnTo>
                  <a:pt x="181292" y="619017"/>
                </a:lnTo>
                <a:lnTo>
                  <a:pt x="141110" y="590145"/>
                </a:lnTo>
                <a:lnTo>
                  <a:pt x="119293" y="558751"/>
                </a:lnTo>
                <a:lnTo>
                  <a:pt x="102055" y="515757"/>
                </a:lnTo>
                <a:lnTo>
                  <a:pt x="89744" y="460769"/>
                </a:lnTo>
                <a:lnTo>
                  <a:pt x="83494" y="391115"/>
                </a:lnTo>
                <a:lnTo>
                  <a:pt x="82709" y="350795"/>
                </a:lnTo>
                <a:lnTo>
                  <a:pt x="82709" y="331026"/>
                </a:lnTo>
                <a:lnTo>
                  <a:pt x="85852" y="260210"/>
                </a:lnTo>
                <a:lnTo>
                  <a:pt x="95222" y="203239"/>
                </a:lnTo>
                <a:lnTo>
                  <a:pt x="110147" y="158064"/>
                </a:lnTo>
                <a:lnTo>
                  <a:pt x="129681" y="123326"/>
                </a:lnTo>
                <a:lnTo>
                  <a:pt x="167088" y="88917"/>
                </a:lnTo>
                <a:lnTo>
                  <a:pt x="211096" y="73645"/>
                </a:lnTo>
                <a:lnTo>
                  <a:pt x="242055" y="70825"/>
                </a:lnTo>
                <a:lnTo>
                  <a:pt x="412125" y="70825"/>
                </a:lnTo>
                <a:lnTo>
                  <a:pt x="395138" y="53263"/>
                </a:lnTo>
                <a:lnTo>
                  <a:pt x="356817" y="26012"/>
                </a:lnTo>
                <a:lnTo>
                  <a:pt x="313308" y="9294"/>
                </a:lnTo>
                <a:lnTo>
                  <a:pt x="266413" y="1037"/>
                </a:lnTo>
                <a:lnTo>
                  <a:pt x="242055" y="0"/>
                </a:lnTo>
                <a:close/>
              </a:path>
              <a:path w="484504" h="701675">
                <a:moveTo>
                  <a:pt x="412125" y="70825"/>
                </a:moveTo>
                <a:lnTo>
                  <a:pt x="242055" y="70825"/>
                </a:lnTo>
                <a:lnTo>
                  <a:pt x="258069" y="71532"/>
                </a:lnTo>
                <a:lnTo>
                  <a:pt x="273642" y="73646"/>
                </a:lnTo>
                <a:lnTo>
                  <a:pt x="317321" y="88932"/>
                </a:lnTo>
                <a:lnTo>
                  <a:pt x="354439" y="123326"/>
                </a:lnTo>
                <a:lnTo>
                  <a:pt x="373958" y="158064"/>
                </a:lnTo>
                <a:lnTo>
                  <a:pt x="388899" y="203239"/>
                </a:lnTo>
                <a:lnTo>
                  <a:pt x="398269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3" y="391160"/>
                </a:lnTo>
                <a:lnTo>
                  <a:pt x="394361" y="460819"/>
                </a:lnTo>
                <a:lnTo>
                  <a:pt x="382053" y="515757"/>
                </a:lnTo>
                <a:lnTo>
                  <a:pt x="364811" y="558756"/>
                </a:lnTo>
                <a:lnTo>
                  <a:pt x="343018" y="590156"/>
                </a:lnTo>
                <a:lnTo>
                  <a:pt x="303301" y="619028"/>
                </a:lnTo>
                <a:lnTo>
                  <a:pt x="258062" y="630037"/>
                </a:lnTo>
                <a:lnTo>
                  <a:pt x="242055" y="630776"/>
                </a:lnTo>
                <a:lnTo>
                  <a:pt x="410314" y="630776"/>
                </a:lnTo>
                <a:lnTo>
                  <a:pt x="441658" y="581734"/>
                </a:lnTo>
                <a:lnTo>
                  <a:pt x="464530" y="520926"/>
                </a:lnTo>
                <a:lnTo>
                  <a:pt x="479193" y="444334"/>
                </a:lnTo>
                <a:lnTo>
                  <a:pt x="482878" y="399609"/>
                </a:lnTo>
                <a:lnTo>
                  <a:pt x="484110" y="350795"/>
                </a:lnTo>
                <a:lnTo>
                  <a:pt x="484110" y="331026"/>
                </a:lnTo>
                <a:lnTo>
                  <a:pt x="482879" y="285526"/>
                </a:lnTo>
                <a:lnTo>
                  <a:pt x="479197" y="243825"/>
                </a:lnTo>
                <a:lnTo>
                  <a:pt x="473085" y="206058"/>
                </a:lnTo>
                <a:lnTo>
                  <a:pt x="453997" y="142373"/>
                </a:lnTo>
                <a:lnTo>
                  <a:pt x="427763" y="91546"/>
                </a:lnTo>
                <a:lnTo>
                  <a:pt x="41212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09408" y="3251947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62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1" y="96769"/>
                </a:lnTo>
                <a:lnTo>
                  <a:pt x="26805" y="135692"/>
                </a:lnTo>
                <a:lnTo>
                  <a:pt x="14584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5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6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3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10" y="306228"/>
                </a:lnTo>
                <a:lnTo>
                  <a:pt x="458363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02986" y="3261834"/>
            <a:ext cx="454659" cy="692150"/>
          </a:xfrm>
          <a:custGeom>
            <a:avLst/>
            <a:gdLst/>
            <a:ahLst/>
            <a:cxnLst/>
            <a:rect l="l" t="t" r="r" b="b"/>
            <a:pathLst>
              <a:path w="454660" h="692150">
                <a:moveTo>
                  <a:pt x="414500" y="0"/>
                </a:moveTo>
                <a:lnTo>
                  <a:pt x="14439" y="0"/>
                </a:lnTo>
                <a:lnTo>
                  <a:pt x="14439" y="355559"/>
                </a:lnTo>
                <a:lnTo>
                  <a:pt x="89547" y="355559"/>
                </a:lnTo>
                <a:lnTo>
                  <a:pt x="98529" y="343362"/>
                </a:lnTo>
                <a:lnTo>
                  <a:pt x="109211" y="331831"/>
                </a:lnTo>
                <a:lnTo>
                  <a:pt x="152707" y="301933"/>
                </a:lnTo>
                <a:lnTo>
                  <a:pt x="195953" y="291612"/>
                </a:lnTo>
                <a:lnTo>
                  <a:pt x="221878" y="290315"/>
                </a:lnTo>
                <a:lnTo>
                  <a:pt x="235993" y="290893"/>
                </a:lnTo>
                <a:lnTo>
                  <a:pt x="276954" y="299498"/>
                </a:lnTo>
                <a:lnTo>
                  <a:pt x="313856" y="319166"/>
                </a:lnTo>
                <a:lnTo>
                  <a:pt x="343731" y="350744"/>
                </a:lnTo>
                <a:lnTo>
                  <a:pt x="364162" y="395381"/>
                </a:lnTo>
                <a:lnTo>
                  <a:pt x="370547" y="433242"/>
                </a:lnTo>
                <a:lnTo>
                  <a:pt x="371349" y="454603"/>
                </a:lnTo>
                <a:lnTo>
                  <a:pt x="368870" y="490978"/>
                </a:lnTo>
                <a:lnTo>
                  <a:pt x="349139" y="551384"/>
                </a:lnTo>
                <a:lnTo>
                  <a:pt x="310252" y="594272"/>
                </a:lnTo>
                <a:lnTo>
                  <a:pt x="255116" y="616162"/>
                </a:lnTo>
                <a:lnTo>
                  <a:pt x="221878" y="618913"/>
                </a:lnTo>
                <a:lnTo>
                  <a:pt x="207024" y="618398"/>
                </a:lnTo>
                <a:lnTo>
                  <a:pt x="166874" y="610745"/>
                </a:lnTo>
                <a:lnTo>
                  <a:pt x="124415" y="589228"/>
                </a:lnTo>
                <a:lnTo>
                  <a:pt x="95829" y="557511"/>
                </a:lnTo>
                <a:lnTo>
                  <a:pt x="83138" y="523994"/>
                </a:lnTo>
                <a:lnTo>
                  <a:pt x="0" y="523994"/>
                </a:lnTo>
                <a:lnTo>
                  <a:pt x="9995" y="567793"/>
                </a:lnTo>
                <a:lnTo>
                  <a:pt x="33577" y="611086"/>
                </a:lnTo>
                <a:lnTo>
                  <a:pt x="72253" y="648828"/>
                </a:lnTo>
                <a:lnTo>
                  <a:pt x="106343" y="668630"/>
                </a:lnTo>
                <a:lnTo>
                  <a:pt x="147008" y="683257"/>
                </a:lnTo>
                <a:lnTo>
                  <a:pt x="195144" y="690774"/>
                </a:lnTo>
                <a:lnTo>
                  <a:pt x="221878" y="691717"/>
                </a:lnTo>
                <a:lnTo>
                  <a:pt x="247019" y="690680"/>
                </a:lnTo>
                <a:lnTo>
                  <a:pt x="294394" y="682431"/>
                </a:lnTo>
                <a:lnTo>
                  <a:pt x="337108" y="666151"/>
                </a:lnTo>
                <a:lnTo>
                  <a:pt x="373827" y="642481"/>
                </a:lnTo>
                <a:lnTo>
                  <a:pt x="404091" y="611759"/>
                </a:lnTo>
                <a:lnTo>
                  <a:pt x="427793" y="574262"/>
                </a:lnTo>
                <a:lnTo>
                  <a:pt x="444485" y="530456"/>
                </a:lnTo>
                <a:lnTo>
                  <a:pt x="452981" y="481111"/>
                </a:lnTo>
                <a:lnTo>
                  <a:pt x="454049" y="454603"/>
                </a:lnTo>
                <a:lnTo>
                  <a:pt x="453101" y="426350"/>
                </a:lnTo>
                <a:lnTo>
                  <a:pt x="445563" y="374939"/>
                </a:lnTo>
                <a:lnTo>
                  <a:pt x="430684" y="330938"/>
                </a:lnTo>
                <a:lnTo>
                  <a:pt x="408966" y="293988"/>
                </a:lnTo>
                <a:lnTo>
                  <a:pt x="380751" y="264230"/>
                </a:lnTo>
                <a:lnTo>
                  <a:pt x="346528" y="241582"/>
                </a:lnTo>
                <a:lnTo>
                  <a:pt x="306610" y="226231"/>
                </a:lnTo>
                <a:lnTo>
                  <a:pt x="261229" y="218485"/>
                </a:lnTo>
                <a:lnTo>
                  <a:pt x="236715" y="217511"/>
                </a:lnTo>
                <a:lnTo>
                  <a:pt x="216995" y="218357"/>
                </a:lnTo>
                <a:lnTo>
                  <a:pt x="163523" y="230956"/>
                </a:lnTo>
                <a:lnTo>
                  <a:pt x="118977" y="259195"/>
                </a:lnTo>
                <a:lnTo>
                  <a:pt x="97127" y="282117"/>
                </a:lnTo>
                <a:lnTo>
                  <a:pt x="97127" y="70825"/>
                </a:lnTo>
                <a:lnTo>
                  <a:pt x="414500" y="70825"/>
                </a:lnTo>
                <a:lnTo>
                  <a:pt x="414500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631423" y="4225792"/>
            <a:ext cx="1971675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300" dirty="0">
                <a:solidFill>
                  <a:srgbClr val="FF6C43"/>
                </a:solidFill>
                <a:latin typeface="Tahoma"/>
                <a:cs typeface="Tahoma"/>
              </a:rPr>
              <a:t>ИЮНЬ</a:t>
            </a:r>
            <a:r>
              <a:rPr sz="4500" spc="450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300" dirty="0">
                <a:solidFill>
                  <a:srgbClr val="24408E"/>
                </a:solidFill>
                <a:latin typeface="Tahoma"/>
                <a:cs typeface="Tahoma"/>
              </a:rPr>
              <a:t>06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08400" y="197556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5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581586" y="2010317"/>
            <a:ext cx="253746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защиты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детей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81586" y="2604983"/>
            <a:ext cx="684720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25" dirty="0">
                <a:latin typeface="Tahoma"/>
                <a:cs typeface="Tahoma"/>
              </a:rPr>
              <a:t>Всемирный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день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окружающей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среды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(День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эколога)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81586" y="3172498"/>
            <a:ext cx="8845550" cy="712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900"/>
              </a:lnSpc>
              <a:spcBef>
                <a:spcPts val="95"/>
              </a:spcBef>
            </a:pPr>
            <a:r>
              <a:rPr sz="2050" spc="100" dirty="0">
                <a:latin typeface="Tahoma"/>
                <a:cs typeface="Tahoma"/>
              </a:rPr>
              <a:t>220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русского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скульптора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литейного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мастера </a:t>
            </a:r>
            <a:r>
              <a:rPr sz="2050" spc="80" dirty="0">
                <a:latin typeface="Tahoma"/>
                <a:cs typeface="Tahoma"/>
              </a:rPr>
              <a:t>П.</a:t>
            </a:r>
            <a:r>
              <a:rPr sz="2050" spc="-12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К.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Клодта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(1805–1867)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81586" y="4137776"/>
            <a:ext cx="274320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русского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языка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81586" y="4732441"/>
            <a:ext cx="387032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10" dirty="0">
                <a:latin typeface="Tahoma"/>
                <a:cs typeface="Tahoma"/>
              </a:rPr>
              <a:t>Международный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день</a:t>
            </a:r>
            <a:r>
              <a:rPr sz="2050" spc="-85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друзей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81586" y="5299957"/>
            <a:ext cx="7741284" cy="712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900"/>
              </a:lnSpc>
              <a:spcBef>
                <a:spcPts val="95"/>
              </a:spcBef>
            </a:pPr>
            <a:r>
              <a:rPr sz="2050" spc="100" dirty="0">
                <a:latin typeface="Tahoma"/>
                <a:cs typeface="Tahoma"/>
              </a:rPr>
              <a:t>95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российского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живописца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графика </a:t>
            </a:r>
            <a:r>
              <a:rPr sz="2050" spc="100" dirty="0">
                <a:latin typeface="Tahoma"/>
                <a:cs typeface="Tahoma"/>
              </a:rPr>
              <a:t>И.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65" dirty="0">
                <a:latin typeface="Tahoma"/>
                <a:cs typeface="Tahoma"/>
              </a:rPr>
              <a:t>С.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Глазунова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(1930–2017)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81586" y="7454567"/>
            <a:ext cx="878586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65" dirty="0">
                <a:latin typeface="Tahoma"/>
                <a:cs typeface="Tahoma"/>
              </a:rPr>
              <a:t>100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открытию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Всесоюзного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пионерского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лагеря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«Артек»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(1925)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81586" y="8049232"/>
            <a:ext cx="889063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памяти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скорби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dirty="0">
                <a:latin typeface="Tahoma"/>
                <a:cs typeface="Tahoma"/>
              </a:rPr>
              <a:t>–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начала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Великой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Отечественной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войны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81586" y="8643898"/>
            <a:ext cx="3284854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молодёжи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в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35" dirty="0">
                <a:latin typeface="Tahoma"/>
                <a:cs typeface="Tahoma"/>
              </a:rPr>
              <a:t>России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30653" y="1986381"/>
            <a:ext cx="16446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808400" y="259384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5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917574" y="2604665"/>
            <a:ext cx="19113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65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808400" y="324905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917574" y="3259872"/>
            <a:ext cx="19113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65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808400" y="413907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808400" y="472968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914128" y="4149897"/>
            <a:ext cx="197485" cy="9467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2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endParaRPr sz="2150">
              <a:latin typeface="Tahoma"/>
              <a:cs typeface="Tahom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28" name="object 28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866138" y="700792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sz="1000" spc="35" dirty="0" err="1" smtClean="0">
                <a:solidFill>
                  <a:srgbClr val="FF6C43"/>
                </a:solidFill>
                <a:latin typeface="Tahoma"/>
                <a:cs typeface="Tahoma"/>
              </a:rPr>
              <a:t>календарь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620534" y="70111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1559977" y="9385610"/>
            <a:ext cx="281305" cy="281305"/>
            <a:chOff x="1559977" y="9385610"/>
            <a:chExt cx="281305" cy="281305"/>
          </a:xfrm>
        </p:grpSpPr>
        <p:sp>
          <p:nvSpPr>
            <p:cNvPr id="35" name="object 35"/>
            <p:cNvSpPr/>
            <p:nvPr/>
          </p:nvSpPr>
          <p:spPr>
            <a:xfrm>
              <a:off x="1572256" y="9397877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0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0"/>
                  </a:lnTo>
                  <a:lnTo>
                    <a:pt x="2256" y="17528"/>
                  </a:lnTo>
                  <a:lnTo>
                    <a:pt x="0" y="28679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03" y="256693"/>
                  </a:lnTo>
                  <a:lnTo>
                    <a:pt x="239155" y="254436"/>
                  </a:lnTo>
                  <a:lnTo>
                    <a:pt x="248272" y="248284"/>
                  </a:lnTo>
                  <a:lnTo>
                    <a:pt x="254425" y="239169"/>
                  </a:lnTo>
                  <a:lnTo>
                    <a:pt x="256683" y="228024"/>
                  </a:lnTo>
                  <a:lnTo>
                    <a:pt x="256683" y="28679"/>
                  </a:lnTo>
                  <a:lnTo>
                    <a:pt x="254425" y="17528"/>
                  </a:lnTo>
                  <a:lnTo>
                    <a:pt x="248272" y="8410"/>
                  </a:lnTo>
                  <a:lnTo>
                    <a:pt x="239155" y="2257"/>
                  </a:lnTo>
                  <a:lnTo>
                    <a:pt x="22800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59977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8"/>
                  </a:lnTo>
                  <a:lnTo>
                    <a:pt x="11994" y="11994"/>
                  </a:lnTo>
                  <a:lnTo>
                    <a:pt x="3218" y="25011"/>
                  </a:lnTo>
                  <a:lnTo>
                    <a:pt x="0" y="4095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5" y="24543"/>
                  </a:lnTo>
                  <a:lnTo>
                    <a:pt x="269237" y="11994"/>
                  </a:lnTo>
                  <a:lnTo>
                    <a:pt x="256224" y="3218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5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51"/>
                  </a:lnTo>
                  <a:lnTo>
                    <a:pt x="278010" y="25011"/>
                  </a:lnTo>
                  <a:lnTo>
                    <a:pt x="277695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58126" y="6795499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558126" y="733261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198889" y="6795499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8" name="object 48"/>
          <p:cNvGrpSpPr/>
          <p:nvPr/>
        </p:nvGrpSpPr>
        <p:grpSpPr>
          <a:xfrm>
            <a:off x="3426380" y="5781774"/>
            <a:ext cx="2275840" cy="2460625"/>
            <a:chOff x="3426380" y="5781774"/>
            <a:chExt cx="2275840" cy="2460625"/>
          </a:xfrm>
        </p:grpSpPr>
        <p:sp>
          <p:nvSpPr>
            <p:cNvPr id="49" name="object 49"/>
            <p:cNvSpPr/>
            <p:nvPr/>
          </p:nvSpPr>
          <p:spPr>
            <a:xfrm>
              <a:off x="3426381" y="5781779"/>
              <a:ext cx="2275840" cy="2457450"/>
            </a:xfrm>
            <a:custGeom>
              <a:avLst/>
              <a:gdLst/>
              <a:ahLst/>
              <a:cxnLst/>
              <a:rect l="l" t="t" r="r" b="b"/>
              <a:pathLst>
                <a:path w="2275840" h="2457450">
                  <a:moveTo>
                    <a:pt x="2223377" y="0"/>
                  </a:moveTo>
                  <a:lnTo>
                    <a:pt x="1918224" y="0"/>
                  </a:lnTo>
                  <a:lnTo>
                    <a:pt x="1897847" y="4113"/>
                  </a:lnTo>
                  <a:lnTo>
                    <a:pt x="1881205" y="15331"/>
                  </a:lnTo>
                  <a:lnTo>
                    <a:pt x="1869984" y="31973"/>
                  </a:lnTo>
                  <a:lnTo>
                    <a:pt x="1865869" y="52354"/>
                  </a:lnTo>
                  <a:lnTo>
                    <a:pt x="1865869" y="459891"/>
                  </a:lnTo>
                  <a:lnTo>
                    <a:pt x="1861754" y="480268"/>
                  </a:lnTo>
                  <a:lnTo>
                    <a:pt x="1850533" y="496910"/>
                  </a:lnTo>
                  <a:lnTo>
                    <a:pt x="1833892" y="508131"/>
                  </a:lnTo>
                  <a:lnTo>
                    <a:pt x="1813515" y="512246"/>
                  </a:lnTo>
                  <a:lnTo>
                    <a:pt x="1296662" y="512246"/>
                  </a:lnTo>
                  <a:lnTo>
                    <a:pt x="1276285" y="516359"/>
                  </a:lnTo>
                  <a:lnTo>
                    <a:pt x="1259643" y="527578"/>
                  </a:lnTo>
                  <a:lnTo>
                    <a:pt x="1248422" y="544219"/>
                  </a:lnTo>
                  <a:lnTo>
                    <a:pt x="1244307" y="564600"/>
                  </a:lnTo>
                  <a:lnTo>
                    <a:pt x="1244307" y="1026617"/>
                  </a:lnTo>
                  <a:lnTo>
                    <a:pt x="52354" y="1026617"/>
                  </a:lnTo>
                  <a:lnTo>
                    <a:pt x="31977" y="1030732"/>
                  </a:lnTo>
                  <a:lnTo>
                    <a:pt x="15335" y="1041953"/>
                  </a:lnTo>
                  <a:lnTo>
                    <a:pt x="4114" y="1058595"/>
                  </a:lnTo>
                  <a:lnTo>
                    <a:pt x="0" y="1078972"/>
                  </a:lnTo>
                  <a:lnTo>
                    <a:pt x="0" y="1381727"/>
                  </a:lnTo>
                  <a:lnTo>
                    <a:pt x="4114" y="1402108"/>
                  </a:lnTo>
                  <a:lnTo>
                    <a:pt x="15335" y="1418749"/>
                  </a:lnTo>
                  <a:lnTo>
                    <a:pt x="31977" y="1429968"/>
                  </a:lnTo>
                  <a:lnTo>
                    <a:pt x="52354" y="1434081"/>
                  </a:lnTo>
                  <a:lnTo>
                    <a:pt x="1244307" y="1434081"/>
                  </a:lnTo>
                  <a:lnTo>
                    <a:pt x="1244307" y="2404963"/>
                  </a:lnTo>
                  <a:lnTo>
                    <a:pt x="1248422" y="2425340"/>
                  </a:lnTo>
                  <a:lnTo>
                    <a:pt x="1259643" y="2441981"/>
                  </a:lnTo>
                  <a:lnTo>
                    <a:pt x="1276285" y="2453202"/>
                  </a:lnTo>
                  <a:lnTo>
                    <a:pt x="1296662" y="2457317"/>
                  </a:lnTo>
                  <a:lnTo>
                    <a:pt x="2223377" y="2457317"/>
                  </a:lnTo>
                  <a:lnTo>
                    <a:pt x="2243754" y="2453202"/>
                  </a:lnTo>
                  <a:lnTo>
                    <a:pt x="2260395" y="2441981"/>
                  </a:lnTo>
                  <a:lnTo>
                    <a:pt x="2271616" y="2425340"/>
                  </a:lnTo>
                  <a:lnTo>
                    <a:pt x="2275731" y="2404963"/>
                  </a:lnTo>
                  <a:lnTo>
                    <a:pt x="2275731" y="52354"/>
                  </a:lnTo>
                  <a:lnTo>
                    <a:pt x="2271616" y="31973"/>
                  </a:lnTo>
                  <a:lnTo>
                    <a:pt x="2260395" y="15331"/>
                  </a:lnTo>
                  <a:lnTo>
                    <a:pt x="2243754" y="4113"/>
                  </a:lnTo>
                  <a:lnTo>
                    <a:pt x="2223377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442090" y="6822412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4" h="376554">
                  <a:moveTo>
                    <a:pt x="340586" y="0"/>
                  </a:moveTo>
                  <a:lnTo>
                    <a:pt x="35475" y="0"/>
                  </a:lnTo>
                  <a:lnTo>
                    <a:pt x="21680" y="2790"/>
                  </a:lnTo>
                  <a:lnTo>
                    <a:pt x="10402" y="10398"/>
                  </a:lnTo>
                  <a:lnTo>
                    <a:pt x="2792" y="21676"/>
                  </a:lnTo>
                  <a:lnTo>
                    <a:pt x="0" y="35475"/>
                  </a:lnTo>
                  <a:lnTo>
                    <a:pt x="0" y="340576"/>
                  </a:lnTo>
                  <a:lnTo>
                    <a:pt x="2792" y="354370"/>
                  </a:lnTo>
                  <a:lnTo>
                    <a:pt x="10402" y="365648"/>
                  </a:lnTo>
                  <a:lnTo>
                    <a:pt x="21680" y="373258"/>
                  </a:lnTo>
                  <a:lnTo>
                    <a:pt x="35475" y="376051"/>
                  </a:lnTo>
                  <a:lnTo>
                    <a:pt x="340586" y="376051"/>
                  </a:lnTo>
                  <a:lnTo>
                    <a:pt x="354381" y="373258"/>
                  </a:lnTo>
                  <a:lnTo>
                    <a:pt x="365659" y="365648"/>
                  </a:lnTo>
                  <a:lnTo>
                    <a:pt x="373269" y="354370"/>
                  </a:lnTo>
                  <a:lnTo>
                    <a:pt x="376061" y="340576"/>
                  </a:lnTo>
                  <a:lnTo>
                    <a:pt x="376061" y="35475"/>
                  </a:lnTo>
                  <a:lnTo>
                    <a:pt x="373269" y="21676"/>
                  </a:lnTo>
                  <a:lnTo>
                    <a:pt x="365659" y="10398"/>
                  </a:lnTo>
                  <a:lnTo>
                    <a:pt x="354381" y="2790"/>
                  </a:lnTo>
                  <a:lnTo>
                    <a:pt x="340586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426380" y="6806704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356292" y="0"/>
                  </a:moveTo>
                  <a:lnTo>
                    <a:pt x="51181" y="0"/>
                  </a:lnTo>
                  <a:lnTo>
                    <a:pt x="31261" y="4021"/>
                  </a:lnTo>
                  <a:lnTo>
                    <a:pt x="14992" y="14989"/>
                  </a:lnTo>
                  <a:lnTo>
                    <a:pt x="4022" y="31257"/>
                  </a:lnTo>
                  <a:lnTo>
                    <a:pt x="0" y="51181"/>
                  </a:lnTo>
                  <a:lnTo>
                    <a:pt x="0" y="356282"/>
                  </a:lnTo>
                  <a:lnTo>
                    <a:pt x="4022" y="376206"/>
                  </a:lnTo>
                  <a:lnTo>
                    <a:pt x="14992" y="392474"/>
                  </a:lnTo>
                  <a:lnTo>
                    <a:pt x="31261" y="403442"/>
                  </a:lnTo>
                  <a:lnTo>
                    <a:pt x="51181" y="407464"/>
                  </a:lnTo>
                  <a:lnTo>
                    <a:pt x="356292" y="407464"/>
                  </a:lnTo>
                  <a:lnTo>
                    <a:pt x="376212" y="403442"/>
                  </a:lnTo>
                  <a:lnTo>
                    <a:pt x="392481" y="392474"/>
                  </a:lnTo>
                  <a:lnTo>
                    <a:pt x="403451" y="376206"/>
                  </a:lnTo>
                  <a:lnTo>
                    <a:pt x="403482" y="376051"/>
                  </a:lnTo>
                  <a:lnTo>
                    <a:pt x="51181" y="376051"/>
                  </a:lnTo>
                  <a:lnTo>
                    <a:pt x="43494" y="374495"/>
                  </a:lnTo>
                  <a:lnTo>
                    <a:pt x="37209" y="370254"/>
                  </a:lnTo>
                  <a:lnTo>
                    <a:pt x="32968" y="363969"/>
                  </a:lnTo>
                  <a:lnTo>
                    <a:pt x="31412" y="356282"/>
                  </a:lnTo>
                  <a:lnTo>
                    <a:pt x="31412" y="51181"/>
                  </a:lnTo>
                  <a:lnTo>
                    <a:pt x="32968" y="43494"/>
                  </a:lnTo>
                  <a:lnTo>
                    <a:pt x="37209" y="37209"/>
                  </a:lnTo>
                  <a:lnTo>
                    <a:pt x="43494" y="32968"/>
                  </a:lnTo>
                  <a:lnTo>
                    <a:pt x="51181" y="31412"/>
                  </a:lnTo>
                  <a:lnTo>
                    <a:pt x="403482" y="31412"/>
                  </a:lnTo>
                  <a:lnTo>
                    <a:pt x="403451" y="31257"/>
                  </a:lnTo>
                  <a:lnTo>
                    <a:pt x="392481" y="14989"/>
                  </a:lnTo>
                  <a:lnTo>
                    <a:pt x="376212" y="4021"/>
                  </a:lnTo>
                  <a:lnTo>
                    <a:pt x="356292" y="0"/>
                  </a:lnTo>
                  <a:close/>
                </a:path>
                <a:path w="407670" h="407670">
                  <a:moveTo>
                    <a:pt x="403482" y="31412"/>
                  </a:moveTo>
                  <a:lnTo>
                    <a:pt x="356292" y="31412"/>
                  </a:lnTo>
                  <a:lnTo>
                    <a:pt x="363980" y="32968"/>
                  </a:lnTo>
                  <a:lnTo>
                    <a:pt x="370264" y="37209"/>
                  </a:lnTo>
                  <a:lnTo>
                    <a:pt x="374505" y="43494"/>
                  </a:lnTo>
                  <a:lnTo>
                    <a:pt x="376061" y="51181"/>
                  </a:lnTo>
                  <a:lnTo>
                    <a:pt x="376061" y="356282"/>
                  </a:lnTo>
                  <a:lnTo>
                    <a:pt x="374505" y="363969"/>
                  </a:lnTo>
                  <a:lnTo>
                    <a:pt x="370264" y="370254"/>
                  </a:lnTo>
                  <a:lnTo>
                    <a:pt x="363980" y="374495"/>
                  </a:lnTo>
                  <a:lnTo>
                    <a:pt x="356292" y="376051"/>
                  </a:lnTo>
                  <a:lnTo>
                    <a:pt x="403482" y="376051"/>
                  </a:lnTo>
                  <a:lnTo>
                    <a:pt x="407474" y="356282"/>
                  </a:lnTo>
                  <a:lnTo>
                    <a:pt x="407474" y="51181"/>
                  </a:lnTo>
                  <a:lnTo>
                    <a:pt x="403482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429292" y="5781782"/>
              <a:ext cx="2273300" cy="2460625"/>
            </a:xfrm>
            <a:custGeom>
              <a:avLst/>
              <a:gdLst/>
              <a:ahLst/>
              <a:cxnLst/>
              <a:rect l="l" t="t" r="r" b="b"/>
              <a:pathLst>
                <a:path w="2273300" h="2460625">
                  <a:moveTo>
                    <a:pt x="407479" y="516280"/>
                  </a:moveTo>
                  <a:lnTo>
                    <a:pt x="403453" y="496354"/>
                  </a:lnTo>
                  <a:lnTo>
                    <a:pt x="392493" y="480085"/>
                  </a:lnTo>
                  <a:lnTo>
                    <a:pt x="376224" y="469112"/>
                  </a:lnTo>
                  <a:lnTo>
                    <a:pt x="356298" y="465086"/>
                  </a:lnTo>
                  <a:lnTo>
                    <a:pt x="51181" y="465086"/>
                  </a:lnTo>
                  <a:lnTo>
                    <a:pt x="31267" y="469112"/>
                  </a:lnTo>
                  <a:lnTo>
                    <a:pt x="14998" y="480085"/>
                  </a:lnTo>
                  <a:lnTo>
                    <a:pt x="4025" y="496354"/>
                  </a:lnTo>
                  <a:lnTo>
                    <a:pt x="0" y="516280"/>
                  </a:lnTo>
                  <a:lnTo>
                    <a:pt x="0" y="821385"/>
                  </a:lnTo>
                  <a:lnTo>
                    <a:pt x="4025" y="841311"/>
                  </a:lnTo>
                  <a:lnTo>
                    <a:pt x="14998" y="857580"/>
                  </a:lnTo>
                  <a:lnTo>
                    <a:pt x="31267" y="868540"/>
                  </a:lnTo>
                  <a:lnTo>
                    <a:pt x="51181" y="872566"/>
                  </a:lnTo>
                  <a:lnTo>
                    <a:pt x="356298" y="872566"/>
                  </a:lnTo>
                  <a:lnTo>
                    <a:pt x="376224" y="868540"/>
                  </a:lnTo>
                  <a:lnTo>
                    <a:pt x="392493" y="857580"/>
                  </a:lnTo>
                  <a:lnTo>
                    <a:pt x="403453" y="841311"/>
                  </a:lnTo>
                  <a:lnTo>
                    <a:pt x="407479" y="821385"/>
                  </a:lnTo>
                  <a:lnTo>
                    <a:pt x="407479" y="516280"/>
                  </a:lnTo>
                  <a:close/>
                </a:path>
                <a:path w="2273300" h="2460625">
                  <a:moveTo>
                    <a:pt x="1037818" y="516280"/>
                  </a:moveTo>
                  <a:lnTo>
                    <a:pt x="1033792" y="496354"/>
                  </a:lnTo>
                  <a:lnTo>
                    <a:pt x="1022832" y="480085"/>
                  </a:lnTo>
                  <a:lnTo>
                    <a:pt x="1006563" y="469112"/>
                  </a:lnTo>
                  <a:lnTo>
                    <a:pt x="986637" y="465086"/>
                  </a:lnTo>
                  <a:lnTo>
                    <a:pt x="681520" y="465086"/>
                  </a:lnTo>
                  <a:lnTo>
                    <a:pt x="661606" y="469112"/>
                  </a:lnTo>
                  <a:lnTo>
                    <a:pt x="645337" y="480085"/>
                  </a:lnTo>
                  <a:lnTo>
                    <a:pt x="634365" y="496354"/>
                  </a:lnTo>
                  <a:lnTo>
                    <a:pt x="630339" y="516280"/>
                  </a:lnTo>
                  <a:lnTo>
                    <a:pt x="630339" y="821385"/>
                  </a:lnTo>
                  <a:lnTo>
                    <a:pt x="634365" y="841311"/>
                  </a:lnTo>
                  <a:lnTo>
                    <a:pt x="645337" y="857580"/>
                  </a:lnTo>
                  <a:lnTo>
                    <a:pt x="661606" y="868540"/>
                  </a:lnTo>
                  <a:lnTo>
                    <a:pt x="681520" y="872566"/>
                  </a:lnTo>
                  <a:lnTo>
                    <a:pt x="986637" y="872566"/>
                  </a:lnTo>
                  <a:lnTo>
                    <a:pt x="1006563" y="868540"/>
                  </a:lnTo>
                  <a:lnTo>
                    <a:pt x="1022832" y="857580"/>
                  </a:lnTo>
                  <a:lnTo>
                    <a:pt x="1033792" y="841311"/>
                  </a:lnTo>
                  <a:lnTo>
                    <a:pt x="1037818" y="821385"/>
                  </a:lnTo>
                  <a:lnTo>
                    <a:pt x="1037818" y="516280"/>
                  </a:lnTo>
                  <a:close/>
                </a:path>
                <a:path w="2273300" h="2460625">
                  <a:moveTo>
                    <a:pt x="2272792" y="2104250"/>
                  </a:moveTo>
                  <a:lnTo>
                    <a:pt x="2268778" y="2084324"/>
                  </a:lnTo>
                  <a:lnTo>
                    <a:pt x="2257806" y="2068055"/>
                  </a:lnTo>
                  <a:lnTo>
                    <a:pt x="2241537" y="2057095"/>
                  </a:lnTo>
                  <a:lnTo>
                    <a:pt x="2221611" y="2053069"/>
                  </a:lnTo>
                  <a:lnTo>
                    <a:pt x="1916506" y="2053069"/>
                  </a:lnTo>
                  <a:lnTo>
                    <a:pt x="1896579" y="2057095"/>
                  </a:lnTo>
                  <a:lnTo>
                    <a:pt x="1880311" y="2068055"/>
                  </a:lnTo>
                  <a:lnTo>
                    <a:pt x="1869351" y="2084324"/>
                  </a:lnTo>
                  <a:lnTo>
                    <a:pt x="1865325" y="2104250"/>
                  </a:lnTo>
                  <a:lnTo>
                    <a:pt x="1865325" y="2409355"/>
                  </a:lnTo>
                  <a:lnTo>
                    <a:pt x="1869351" y="2429281"/>
                  </a:lnTo>
                  <a:lnTo>
                    <a:pt x="1880311" y="2445550"/>
                  </a:lnTo>
                  <a:lnTo>
                    <a:pt x="1896579" y="2456523"/>
                  </a:lnTo>
                  <a:lnTo>
                    <a:pt x="1916506" y="2460536"/>
                  </a:lnTo>
                  <a:lnTo>
                    <a:pt x="2221611" y="2460536"/>
                  </a:lnTo>
                  <a:lnTo>
                    <a:pt x="2241537" y="2456523"/>
                  </a:lnTo>
                  <a:lnTo>
                    <a:pt x="2257806" y="2445550"/>
                  </a:lnTo>
                  <a:lnTo>
                    <a:pt x="2268778" y="2429281"/>
                  </a:lnTo>
                  <a:lnTo>
                    <a:pt x="2272792" y="2409355"/>
                  </a:lnTo>
                  <a:lnTo>
                    <a:pt x="2272792" y="2104250"/>
                  </a:lnTo>
                  <a:close/>
                </a:path>
                <a:path w="2273300" h="2460625">
                  <a:moveTo>
                    <a:pt x="2272792" y="1602016"/>
                  </a:moveTo>
                  <a:lnTo>
                    <a:pt x="2268778" y="1582102"/>
                  </a:lnTo>
                  <a:lnTo>
                    <a:pt x="2257806" y="1565833"/>
                  </a:lnTo>
                  <a:lnTo>
                    <a:pt x="2241537" y="1554861"/>
                  </a:lnTo>
                  <a:lnTo>
                    <a:pt x="2221611" y="1550835"/>
                  </a:lnTo>
                  <a:lnTo>
                    <a:pt x="1916506" y="1550835"/>
                  </a:lnTo>
                  <a:lnTo>
                    <a:pt x="1896579" y="1554861"/>
                  </a:lnTo>
                  <a:lnTo>
                    <a:pt x="1880311" y="1565833"/>
                  </a:lnTo>
                  <a:lnTo>
                    <a:pt x="1869351" y="1582102"/>
                  </a:lnTo>
                  <a:lnTo>
                    <a:pt x="1865325" y="1602016"/>
                  </a:lnTo>
                  <a:lnTo>
                    <a:pt x="1865325" y="1907133"/>
                  </a:lnTo>
                  <a:lnTo>
                    <a:pt x="1869351" y="1927059"/>
                  </a:lnTo>
                  <a:lnTo>
                    <a:pt x="1880311" y="1943328"/>
                  </a:lnTo>
                  <a:lnTo>
                    <a:pt x="1896579" y="1954288"/>
                  </a:lnTo>
                  <a:lnTo>
                    <a:pt x="1916506" y="1958314"/>
                  </a:lnTo>
                  <a:lnTo>
                    <a:pt x="2221611" y="1958314"/>
                  </a:lnTo>
                  <a:lnTo>
                    <a:pt x="2241537" y="1954288"/>
                  </a:lnTo>
                  <a:lnTo>
                    <a:pt x="2257806" y="1943328"/>
                  </a:lnTo>
                  <a:lnTo>
                    <a:pt x="2268778" y="1927059"/>
                  </a:lnTo>
                  <a:lnTo>
                    <a:pt x="2272792" y="1907133"/>
                  </a:lnTo>
                  <a:lnTo>
                    <a:pt x="2272792" y="1602016"/>
                  </a:lnTo>
                  <a:close/>
                </a:path>
                <a:path w="2273300" h="2460625">
                  <a:moveTo>
                    <a:pt x="2272792" y="51181"/>
                  </a:moveTo>
                  <a:lnTo>
                    <a:pt x="2268778" y="31254"/>
                  </a:lnTo>
                  <a:lnTo>
                    <a:pt x="2257806" y="14986"/>
                  </a:lnTo>
                  <a:lnTo>
                    <a:pt x="2241537" y="4025"/>
                  </a:lnTo>
                  <a:lnTo>
                    <a:pt x="2221611" y="0"/>
                  </a:lnTo>
                  <a:lnTo>
                    <a:pt x="1916506" y="0"/>
                  </a:lnTo>
                  <a:lnTo>
                    <a:pt x="1896579" y="4025"/>
                  </a:lnTo>
                  <a:lnTo>
                    <a:pt x="1880311" y="14986"/>
                  </a:lnTo>
                  <a:lnTo>
                    <a:pt x="1869351" y="31254"/>
                  </a:lnTo>
                  <a:lnTo>
                    <a:pt x="1865325" y="51181"/>
                  </a:lnTo>
                  <a:lnTo>
                    <a:pt x="1865325" y="356285"/>
                  </a:lnTo>
                  <a:lnTo>
                    <a:pt x="1869351" y="376212"/>
                  </a:lnTo>
                  <a:lnTo>
                    <a:pt x="1880311" y="392480"/>
                  </a:lnTo>
                  <a:lnTo>
                    <a:pt x="1896579" y="403453"/>
                  </a:lnTo>
                  <a:lnTo>
                    <a:pt x="1916506" y="407466"/>
                  </a:lnTo>
                  <a:lnTo>
                    <a:pt x="2221611" y="407466"/>
                  </a:lnTo>
                  <a:lnTo>
                    <a:pt x="2241537" y="403453"/>
                  </a:lnTo>
                  <a:lnTo>
                    <a:pt x="2257806" y="392480"/>
                  </a:lnTo>
                  <a:lnTo>
                    <a:pt x="2268778" y="376212"/>
                  </a:lnTo>
                  <a:lnTo>
                    <a:pt x="2272792" y="356285"/>
                  </a:lnTo>
                  <a:lnTo>
                    <a:pt x="2272792" y="51181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/>
          <p:nvPr/>
        </p:nvSpPr>
        <p:spPr>
          <a:xfrm>
            <a:off x="7195441" y="2647470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808400" y="684399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808400" y="7441289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195441" y="6897622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90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90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90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90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90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90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90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90">
                <a:moveTo>
                  <a:pt x="177502" y="0"/>
                </a:moveTo>
                <a:lnTo>
                  <a:pt x="112122" y="0"/>
                </a:lnTo>
                <a:lnTo>
                  <a:pt x="93503" y="3172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5" y="22219"/>
                </a:lnTo>
                <a:lnTo>
                  <a:pt x="209110" y="12044"/>
                </a:lnTo>
                <a:lnTo>
                  <a:pt x="195314" y="3172"/>
                </a:lnTo>
                <a:lnTo>
                  <a:pt x="177502" y="0"/>
                </a:lnTo>
                <a:close/>
              </a:path>
              <a:path w="295909" h="300990">
                <a:moveTo>
                  <a:pt x="215725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8"/>
                </a:lnTo>
                <a:lnTo>
                  <a:pt x="215725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7" name="object 5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24342" y="3326330"/>
            <a:ext cx="237668" cy="253263"/>
          </a:xfrm>
          <a:prstGeom prst="rect">
            <a:avLst/>
          </a:prstGeom>
        </p:spPr>
      </p:pic>
      <p:pic>
        <p:nvPicPr>
          <p:cNvPr id="58" name="object 5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24342" y="7549982"/>
            <a:ext cx="237668" cy="253263"/>
          </a:xfrm>
          <a:prstGeom prst="rect">
            <a:avLst/>
          </a:prstGeom>
        </p:spPr>
      </p:pic>
      <p:sp>
        <p:nvSpPr>
          <p:cNvPr id="59" name="object 59"/>
          <p:cNvSpPr/>
          <p:nvPr/>
        </p:nvSpPr>
        <p:spPr>
          <a:xfrm>
            <a:off x="7808400" y="5360650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7842560" y="5371473"/>
            <a:ext cx="34099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30" dirty="0">
                <a:solidFill>
                  <a:srgbClr val="FFFFFF"/>
                </a:solidFill>
                <a:latin typeface="Tahoma"/>
                <a:cs typeface="Tahoma"/>
              </a:rPr>
              <a:t>10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61" name="object 6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24342" y="5437928"/>
            <a:ext cx="237668" cy="253264"/>
          </a:xfrm>
          <a:prstGeom prst="rect">
            <a:avLst/>
          </a:prstGeom>
        </p:spPr>
      </p:pic>
      <p:pic>
        <p:nvPicPr>
          <p:cNvPr id="62" name="object 6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40086" y="6254271"/>
            <a:ext cx="377353" cy="400247"/>
          </a:xfrm>
          <a:prstGeom prst="rect">
            <a:avLst/>
          </a:prstGeom>
        </p:spPr>
      </p:pic>
      <p:grpSp>
        <p:nvGrpSpPr>
          <p:cNvPr id="63" name="object 63"/>
          <p:cNvGrpSpPr/>
          <p:nvPr/>
        </p:nvGrpSpPr>
        <p:grpSpPr>
          <a:xfrm>
            <a:off x="7808400" y="6246696"/>
            <a:ext cx="408305" cy="408305"/>
            <a:chOff x="7808400" y="6246696"/>
            <a:chExt cx="408305" cy="408305"/>
          </a:xfrm>
        </p:grpSpPr>
        <p:sp>
          <p:nvSpPr>
            <p:cNvPr id="64" name="object 64"/>
            <p:cNvSpPr/>
            <p:nvPr/>
          </p:nvSpPr>
          <p:spPr>
            <a:xfrm>
              <a:off x="7826200" y="6264497"/>
              <a:ext cx="372745" cy="372745"/>
            </a:xfrm>
            <a:custGeom>
              <a:avLst/>
              <a:gdLst/>
              <a:ahLst/>
              <a:cxnLst/>
              <a:rect l="l" t="t" r="r" b="b"/>
              <a:pathLst>
                <a:path w="372745" h="372745">
                  <a:moveTo>
                    <a:pt x="337665" y="0"/>
                  </a:moveTo>
                  <a:lnTo>
                    <a:pt x="34553" y="0"/>
                  </a:lnTo>
                  <a:lnTo>
                    <a:pt x="21115" y="2720"/>
                  </a:lnTo>
                  <a:lnTo>
                    <a:pt x="10130" y="10134"/>
                  </a:lnTo>
                  <a:lnTo>
                    <a:pt x="2719" y="21119"/>
                  </a:lnTo>
                  <a:lnTo>
                    <a:pt x="0" y="34553"/>
                  </a:lnTo>
                  <a:lnTo>
                    <a:pt x="0" y="337665"/>
                  </a:lnTo>
                  <a:lnTo>
                    <a:pt x="2719" y="351103"/>
                  </a:lnTo>
                  <a:lnTo>
                    <a:pt x="10130" y="362088"/>
                  </a:lnTo>
                  <a:lnTo>
                    <a:pt x="21115" y="369499"/>
                  </a:lnTo>
                  <a:lnTo>
                    <a:pt x="34553" y="372219"/>
                  </a:lnTo>
                  <a:lnTo>
                    <a:pt x="337665" y="372219"/>
                  </a:lnTo>
                  <a:lnTo>
                    <a:pt x="351103" y="369499"/>
                  </a:lnTo>
                  <a:lnTo>
                    <a:pt x="362088" y="362088"/>
                  </a:lnTo>
                  <a:lnTo>
                    <a:pt x="369499" y="351103"/>
                  </a:lnTo>
                  <a:lnTo>
                    <a:pt x="372219" y="337665"/>
                  </a:lnTo>
                  <a:lnTo>
                    <a:pt x="372219" y="34553"/>
                  </a:lnTo>
                  <a:lnTo>
                    <a:pt x="369499" y="21119"/>
                  </a:lnTo>
                  <a:lnTo>
                    <a:pt x="362088" y="10134"/>
                  </a:lnTo>
                  <a:lnTo>
                    <a:pt x="351103" y="2720"/>
                  </a:lnTo>
                  <a:lnTo>
                    <a:pt x="337665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808400" y="6246696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4" h="408304">
                  <a:moveTo>
                    <a:pt x="35546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465"/>
                  </a:lnTo>
                  <a:lnTo>
                    <a:pt x="4114" y="375842"/>
                  </a:lnTo>
                  <a:lnTo>
                    <a:pt x="15335" y="392484"/>
                  </a:lnTo>
                  <a:lnTo>
                    <a:pt x="31977" y="403705"/>
                  </a:lnTo>
                  <a:lnTo>
                    <a:pt x="52354" y="407820"/>
                  </a:lnTo>
                  <a:lnTo>
                    <a:pt x="355465" y="407820"/>
                  </a:lnTo>
                  <a:lnTo>
                    <a:pt x="375842" y="403705"/>
                  </a:lnTo>
                  <a:lnTo>
                    <a:pt x="392484" y="392484"/>
                  </a:lnTo>
                  <a:lnTo>
                    <a:pt x="403705" y="375842"/>
                  </a:lnTo>
                  <a:lnTo>
                    <a:pt x="404436" y="372219"/>
                  </a:lnTo>
                  <a:lnTo>
                    <a:pt x="43119" y="372219"/>
                  </a:lnTo>
                  <a:lnTo>
                    <a:pt x="35601" y="364711"/>
                  </a:lnTo>
                  <a:lnTo>
                    <a:pt x="35601" y="43119"/>
                  </a:lnTo>
                  <a:lnTo>
                    <a:pt x="43119" y="35601"/>
                  </a:lnTo>
                  <a:lnTo>
                    <a:pt x="404436" y="35601"/>
                  </a:lnTo>
                  <a:lnTo>
                    <a:pt x="403705" y="31977"/>
                  </a:lnTo>
                  <a:lnTo>
                    <a:pt x="392484" y="15335"/>
                  </a:lnTo>
                  <a:lnTo>
                    <a:pt x="375842" y="4114"/>
                  </a:lnTo>
                  <a:lnTo>
                    <a:pt x="355465" y="0"/>
                  </a:lnTo>
                  <a:close/>
                </a:path>
                <a:path w="408304" h="408304">
                  <a:moveTo>
                    <a:pt x="404436" y="35601"/>
                  </a:moveTo>
                  <a:lnTo>
                    <a:pt x="364700" y="35601"/>
                  </a:lnTo>
                  <a:lnTo>
                    <a:pt x="372219" y="43119"/>
                  </a:lnTo>
                  <a:lnTo>
                    <a:pt x="372219" y="364711"/>
                  </a:lnTo>
                  <a:lnTo>
                    <a:pt x="364700" y="372219"/>
                  </a:lnTo>
                  <a:lnTo>
                    <a:pt x="404436" y="372219"/>
                  </a:lnTo>
                  <a:lnTo>
                    <a:pt x="407820" y="355465"/>
                  </a:lnTo>
                  <a:lnTo>
                    <a:pt x="407820" y="52354"/>
                  </a:lnTo>
                  <a:lnTo>
                    <a:pt x="404436" y="35601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/>
          <p:nvPr/>
        </p:nvSpPr>
        <p:spPr>
          <a:xfrm>
            <a:off x="7808400" y="803858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7" name="object 6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41827" y="8147514"/>
            <a:ext cx="202705" cy="202716"/>
          </a:xfrm>
          <a:prstGeom prst="rect">
            <a:avLst/>
          </a:prstGeom>
        </p:spPr>
      </p:pic>
      <p:sp>
        <p:nvSpPr>
          <p:cNvPr id="68" name="object 68"/>
          <p:cNvSpPr/>
          <p:nvPr/>
        </p:nvSpPr>
        <p:spPr>
          <a:xfrm>
            <a:off x="7808400" y="9222702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808400" y="8635879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7831546" y="6267733"/>
            <a:ext cx="4791710" cy="273494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5"/>
              </a:spcBef>
              <a:tabLst>
                <a:tab pos="762635" algn="l"/>
              </a:tabLst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12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spc="114" dirty="0">
                <a:latin typeface="Tahoma"/>
                <a:cs typeface="Tahoma"/>
              </a:rPr>
              <a:t>День</a:t>
            </a:r>
            <a:r>
              <a:rPr sz="2050" spc="-125" dirty="0">
                <a:latin typeface="Tahoma"/>
                <a:cs typeface="Tahoma"/>
              </a:rPr>
              <a:t> </a:t>
            </a:r>
            <a:r>
              <a:rPr sz="2050" spc="155" dirty="0">
                <a:latin typeface="Tahoma"/>
                <a:cs typeface="Tahoma"/>
              </a:rPr>
              <a:t>России</a:t>
            </a:r>
            <a:endParaRPr sz="2050">
              <a:latin typeface="Tahoma"/>
              <a:cs typeface="Tahoma"/>
            </a:endParaRPr>
          </a:p>
          <a:p>
            <a:pPr marL="25400">
              <a:lnSpc>
                <a:spcPct val="100000"/>
              </a:lnSpc>
              <a:spcBef>
                <a:spcPts val="2135"/>
              </a:spcBef>
              <a:tabLst>
                <a:tab pos="762635" algn="l"/>
              </a:tabLst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16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3075" spc="135" baseline="1355" dirty="0">
                <a:latin typeface="Tahoma"/>
                <a:cs typeface="Tahoma"/>
              </a:rPr>
              <a:t>День</a:t>
            </a:r>
            <a:r>
              <a:rPr sz="3075" spc="-142" baseline="1355" dirty="0">
                <a:latin typeface="Tahoma"/>
                <a:cs typeface="Tahoma"/>
              </a:rPr>
              <a:t> </a:t>
            </a:r>
            <a:r>
              <a:rPr sz="3075" spc="172" baseline="1355" dirty="0">
                <a:latin typeface="Tahoma"/>
                <a:cs typeface="Tahoma"/>
              </a:rPr>
              <a:t>медицинского</a:t>
            </a:r>
            <a:r>
              <a:rPr sz="3075" spc="-135" baseline="1355" dirty="0">
                <a:latin typeface="Tahoma"/>
                <a:cs typeface="Tahoma"/>
              </a:rPr>
              <a:t> </a:t>
            </a:r>
            <a:r>
              <a:rPr sz="3075" spc="135" baseline="1355" dirty="0">
                <a:latin typeface="Tahoma"/>
                <a:cs typeface="Tahoma"/>
              </a:rPr>
              <a:t>работника</a:t>
            </a:r>
            <a:endParaRPr sz="3075" baseline="1355">
              <a:latin typeface="Tahoma"/>
              <a:cs typeface="Tahoma"/>
            </a:endParaRPr>
          </a:p>
          <a:p>
            <a:pPr marL="25400">
              <a:lnSpc>
                <a:spcPct val="100000"/>
              </a:lnSpc>
              <a:spcBef>
                <a:spcPts val="2120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16</a:t>
            </a:r>
            <a:endParaRPr sz="2150">
              <a:latin typeface="Tahoma"/>
              <a:cs typeface="Tahoma"/>
            </a:endParaRPr>
          </a:p>
          <a:p>
            <a:pPr marL="15875">
              <a:lnSpc>
                <a:spcPct val="100000"/>
              </a:lnSpc>
              <a:spcBef>
                <a:spcPts val="2125"/>
              </a:spcBef>
            </a:pPr>
            <a:r>
              <a:rPr sz="2150" spc="90" dirty="0">
                <a:solidFill>
                  <a:srgbClr val="FFFFFF"/>
                </a:solidFill>
                <a:latin typeface="Tahoma"/>
                <a:cs typeface="Tahoma"/>
              </a:rPr>
              <a:t>22</a:t>
            </a:r>
            <a:endParaRPr sz="2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125"/>
              </a:spcBef>
            </a:pPr>
            <a:r>
              <a:rPr sz="2150" spc="114" dirty="0">
                <a:solidFill>
                  <a:srgbClr val="FFFFFF"/>
                </a:solidFill>
                <a:latin typeface="Tahoma"/>
                <a:cs typeface="Tahoma"/>
              </a:rPr>
              <a:t>29</a:t>
            </a:r>
            <a:endParaRPr sz="2150">
              <a:latin typeface="Tahoma"/>
              <a:cs typeface="Tahoma"/>
            </a:endParaRPr>
          </a:p>
        </p:txBody>
      </p:sp>
      <p:graphicFrame>
        <p:nvGraphicFramePr>
          <p:cNvPr id="71" name="object 71"/>
          <p:cNvGraphicFramePr>
            <a:graphicFrameLocks noGrp="1"/>
          </p:cNvGraphicFramePr>
          <p:nvPr/>
        </p:nvGraphicFramePr>
        <p:xfrm>
          <a:off x="1544994" y="5287651"/>
          <a:ext cx="4154802" cy="34124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655"/>
                <a:gridCol w="614680"/>
                <a:gridCol w="617854"/>
                <a:gridCol w="615950"/>
                <a:gridCol w="628014"/>
                <a:gridCol w="620395"/>
                <a:gridCol w="516254"/>
              </a:tblGrid>
              <a:tr h="406400">
                <a:tc>
                  <a:txBody>
                    <a:bodyPr/>
                    <a:lstStyle/>
                    <a:p>
                      <a:pPr marR="131445" algn="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ПН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СР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275"/>
                        </a:lnSpc>
                      </a:pPr>
                      <a:r>
                        <a:rPr sz="19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ЧТ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СБ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 algn="ct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ВС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</a:tr>
              <a:tr h="518159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98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100" spc="40" dirty="0"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9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85" dirty="0"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-5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L="13335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2100" spc="85" dirty="0"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7155" marB="0"/>
                </a:tc>
              </a:tr>
              <a:tr h="511809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33350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7790" marB="0"/>
                </a:tc>
              </a:tr>
              <a:tr h="514350"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100" spc="-25" dirty="0"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-25" dirty="0"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-25" dirty="0"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90" dirty="0"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-25" dirty="0"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marL="13335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</a:tr>
              <a:tr h="511809">
                <a:tc>
                  <a:txBody>
                    <a:bodyPr/>
                    <a:lstStyle/>
                    <a:p>
                      <a:pPr marR="144780" algn="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55" dirty="0"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75" dirty="0"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55" dirty="0"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75" dirty="0"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-25" dirty="0"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75" dirty="0"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marL="13335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</a:tr>
              <a:tr h="419100">
                <a:tc>
                  <a:txBody>
                    <a:bodyPr/>
                    <a:lstStyle/>
                    <a:p>
                      <a:pPr marR="139065" algn="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100" dirty="0">
                          <a:latin typeface="Tahoma"/>
                          <a:cs typeface="Tahoma"/>
                        </a:rPr>
                        <a:t>30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72" name="object 7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41827" y="9331633"/>
            <a:ext cx="202705" cy="202716"/>
          </a:xfrm>
          <a:prstGeom prst="rect">
            <a:avLst/>
          </a:prstGeom>
        </p:spPr>
      </p:pic>
      <p:sp>
        <p:nvSpPr>
          <p:cNvPr id="73" name="object 73"/>
          <p:cNvSpPr txBox="1"/>
          <p:nvPr/>
        </p:nvSpPr>
        <p:spPr>
          <a:xfrm>
            <a:off x="7831546" y="9239038"/>
            <a:ext cx="363220" cy="35623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2150" spc="114" dirty="0">
                <a:solidFill>
                  <a:srgbClr val="FFFFFF"/>
                </a:solidFill>
                <a:latin typeface="Tahoma"/>
                <a:cs typeface="Tahoma"/>
              </a:rPr>
              <a:t>29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581586" y="9243836"/>
            <a:ext cx="4145915" cy="34226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партизан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подпольщиков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066783" y="9406441"/>
            <a:ext cx="2945130" cy="702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3" name="object 3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866138" y="700801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sz="1000" spc="35" dirty="0" err="1" smtClean="0">
                <a:solidFill>
                  <a:srgbClr val="FF6C43"/>
                </a:solidFill>
                <a:latin typeface="Tahoma"/>
                <a:cs typeface="Tahoma"/>
              </a:rPr>
              <a:t>календарь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20534" y="70112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769518" y="2240669"/>
            <a:ext cx="8565515" cy="739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650" spc="509" dirty="0">
                <a:solidFill>
                  <a:srgbClr val="206FE8"/>
                </a:solidFill>
                <a:latin typeface="Tahoma"/>
                <a:cs typeface="Tahoma"/>
              </a:rPr>
              <a:t>УСЛОВНЫЕ</a:t>
            </a:r>
            <a:r>
              <a:rPr sz="4650" spc="-90" dirty="0">
                <a:solidFill>
                  <a:srgbClr val="206FE8"/>
                </a:solidFill>
                <a:latin typeface="Tahoma"/>
                <a:cs typeface="Tahoma"/>
              </a:rPr>
              <a:t> </a:t>
            </a:r>
            <a:r>
              <a:rPr sz="4650" spc="445" dirty="0">
                <a:solidFill>
                  <a:srgbClr val="206FE8"/>
                </a:solidFill>
                <a:latin typeface="Tahoma"/>
                <a:cs typeface="Tahoma"/>
              </a:rPr>
              <a:t>ОБОЗНАЧЕНИЯ</a:t>
            </a:r>
            <a:endParaRPr sz="4650" dirty="0">
              <a:latin typeface="Tahoma"/>
              <a:cs typeface="Tahom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26461" y="3570099"/>
            <a:ext cx="12570814" cy="7122281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6716293" y="4305179"/>
            <a:ext cx="7628255" cy="4651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3200" spc="150" dirty="0">
                <a:latin typeface="Tahoma"/>
                <a:cs typeface="Tahoma"/>
              </a:rPr>
              <a:t>Государственные</a:t>
            </a:r>
            <a:r>
              <a:rPr sz="3200" spc="-180" dirty="0">
                <a:latin typeface="Tahoma"/>
                <a:cs typeface="Tahoma"/>
              </a:rPr>
              <a:t> </a:t>
            </a:r>
            <a:r>
              <a:rPr sz="3200" spc="170" dirty="0">
                <a:latin typeface="Tahoma"/>
                <a:cs typeface="Tahoma"/>
              </a:rPr>
              <a:t>праздники</a:t>
            </a:r>
            <a:r>
              <a:rPr sz="3200" spc="-180" dirty="0">
                <a:latin typeface="Tahoma"/>
                <a:cs typeface="Tahoma"/>
              </a:rPr>
              <a:t> </a:t>
            </a:r>
            <a:r>
              <a:rPr sz="3200" spc="220" dirty="0">
                <a:latin typeface="Tahoma"/>
                <a:cs typeface="Tahoma"/>
              </a:rPr>
              <a:t>России</a:t>
            </a:r>
            <a:endParaRPr sz="3200" dirty="0">
              <a:latin typeface="Tahoma"/>
              <a:cs typeface="Tahoma"/>
            </a:endParaRPr>
          </a:p>
          <a:p>
            <a:pPr marL="12700" marR="5080" indent="-635" algn="ctr">
              <a:lnSpc>
                <a:spcPts val="8140"/>
              </a:lnSpc>
              <a:spcBef>
                <a:spcPts val="780"/>
              </a:spcBef>
            </a:pPr>
            <a:r>
              <a:rPr sz="3200" spc="150" dirty="0">
                <a:latin typeface="Tahoma"/>
                <a:cs typeface="Tahoma"/>
              </a:rPr>
              <a:t>Дни</a:t>
            </a:r>
            <a:r>
              <a:rPr sz="3200" spc="-180" dirty="0">
                <a:latin typeface="Tahoma"/>
                <a:cs typeface="Tahoma"/>
              </a:rPr>
              <a:t> </a:t>
            </a:r>
            <a:r>
              <a:rPr sz="3200" spc="185" dirty="0">
                <a:latin typeface="Tahoma"/>
                <a:cs typeface="Tahoma"/>
              </a:rPr>
              <a:t>воинской</a:t>
            </a:r>
            <a:r>
              <a:rPr sz="3200" spc="-180" dirty="0">
                <a:latin typeface="Tahoma"/>
                <a:cs typeface="Tahoma"/>
              </a:rPr>
              <a:t> </a:t>
            </a:r>
            <a:r>
              <a:rPr sz="3200" spc="155" dirty="0">
                <a:latin typeface="Tahoma"/>
                <a:cs typeface="Tahoma"/>
              </a:rPr>
              <a:t>славы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220" dirty="0">
                <a:latin typeface="Tahoma"/>
                <a:cs typeface="Tahoma"/>
              </a:rPr>
              <a:t>России </a:t>
            </a:r>
            <a:r>
              <a:rPr sz="3200" spc="165" dirty="0">
                <a:latin typeface="Tahoma"/>
                <a:cs typeface="Tahoma"/>
              </a:rPr>
              <a:t>Памятные</a:t>
            </a:r>
            <a:r>
              <a:rPr sz="3200" spc="-185" dirty="0">
                <a:latin typeface="Tahoma"/>
                <a:cs typeface="Tahoma"/>
              </a:rPr>
              <a:t> </a:t>
            </a:r>
            <a:r>
              <a:rPr sz="3200" spc="120" dirty="0">
                <a:latin typeface="Tahoma"/>
                <a:cs typeface="Tahoma"/>
              </a:rPr>
              <a:t>даты</a:t>
            </a:r>
            <a:r>
              <a:rPr sz="3200" spc="-185" dirty="0">
                <a:latin typeface="Tahoma"/>
                <a:cs typeface="Tahoma"/>
              </a:rPr>
              <a:t> </a:t>
            </a:r>
            <a:r>
              <a:rPr sz="3200" spc="220" dirty="0">
                <a:latin typeface="Tahoma"/>
                <a:cs typeface="Tahoma"/>
              </a:rPr>
              <a:t>России </a:t>
            </a:r>
            <a:r>
              <a:rPr sz="3200" spc="160" dirty="0">
                <a:latin typeface="Tahoma"/>
                <a:cs typeface="Tahoma"/>
              </a:rPr>
              <a:t>Профессиональные</a:t>
            </a:r>
            <a:r>
              <a:rPr sz="3200" spc="-160" dirty="0">
                <a:latin typeface="Tahoma"/>
                <a:cs typeface="Tahoma"/>
              </a:rPr>
              <a:t> </a:t>
            </a:r>
            <a:r>
              <a:rPr sz="3200" spc="160" dirty="0">
                <a:latin typeface="Tahoma"/>
                <a:cs typeface="Tahoma"/>
              </a:rPr>
              <a:t>праздники </a:t>
            </a:r>
            <a:r>
              <a:rPr sz="3200" spc="165" dirty="0">
                <a:latin typeface="Tahoma"/>
                <a:cs typeface="Tahoma"/>
              </a:rPr>
              <a:t>Памятные</a:t>
            </a:r>
            <a:r>
              <a:rPr sz="3200" spc="-180" dirty="0">
                <a:latin typeface="Tahoma"/>
                <a:cs typeface="Tahoma"/>
              </a:rPr>
              <a:t> </a:t>
            </a:r>
            <a:r>
              <a:rPr sz="3200" spc="120" dirty="0">
                <a:latin typeface="Tahoma"/>
                <a:cs typeface="Tahoma"/>
              </a:rPr>
              <a:t>даты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165" dirty="0">
                <a:latin typeface="Tahoma"/>
                <a:cs typeface="Tahoma"/>
              </a:rPr>
              <a:t>известных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140" dirty="0">
                <a:latin typeface="Tahoma"/>
                <a:cs typeface="Tahoma"/>
              </a:rPr>
              <a:t>личностей</a:t>
            </a:r>
            <a:endParaRPr sz="3200" dirty="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542471" y="565230"/>
            <a:ext cx="1846173" cy="83806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994899" y="800289"/>
            <a:ext cx="2114290" cy="4244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493354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62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1" y="96769"/>
                </a:lnTo>
                <a:lnTo>
                  <a:pt x="26805" y="135692"/>
                </a:lnTo>
                <a:lnTo>
                  <a:pt x="14584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5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6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3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10" y="306228"/>
                </a:lnTo>
                <a:lnTo>
                  <a:pt x="458363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86540" y="3251950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55" y="0"/>
                </a:moveTo>
                <a:lnTo>
                  <a:pt x="193911" y="4141"/>
                </a:lnTo>
                <a:lnTo>
                  <a:pt x="148445" y="16481"/>
                </a:lnTo>
                <a:lnTo>
                  <a:pt x="107444" y="38289"/>
                </a:lnTo>
                <a:lnTo>
                  <a:pt x="71924" y="70887"/>
                </a:lnTo>
                <a:lnTo>
                  <a:pt x="42395" y="115404"/>
                </a:lnTo>
                <a:lnTo>
                  <a:pt x="19549" y="172361"/>
                </a:lnTo>
                <a:lnTo>
                  <a:pt x="4907" y="243848"/>
                </a:lnTo>
                <a:lnTo>
                  <a:pt x="1229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2" y="399629"/>
                </a:lnTo>
                <a:lnTo>
                  <a:pt x="4917" y="444362"/>
                </a:lnTo>
                <a:lnTo>
                  <a:pt x="11039" y="484844"/>
                </a:lnTo>
                <a:lnTo>
                  <a:pt x="30153" y="552997"/>
                </a:lnTo>
                <a:lnTo>
                  <a:pt x="56411" y="607046"/>
                </a:lnTo>
                <a:lnTo>
                  <a:pt x="89040" y="647301"/>
                </a:lnTo>
                <a:lnTo>
                  <a:pt x="127325" y="675493"/>
                </a:lnTo>
                <a:lnTo>
                  <a:pt x="170811" y="692311"/>
                </a:lnTo>
                <a:lnTo>
                  <a:pt x="217698" y="700565"/>
                </a:lnTo>
                <a:lnTo>
                  <a:pt x="242055" y="701601"/>
                </a:lnTo>
                <a:lnTo>
                  <a:pt x="266406" y="700565"/>
                </a:lnTo>
                <a:lnTo>
                  <a:pt x="313297" y="692311"/>
                </a:lnTo>
                <a:lnTo>
                  <a:pt x="356783" y="675493"/>
                </a:lnTo>
                <a:lnTo>
                  <a:pt x="395064" y="647301"/>
                </a:lnTo>
                <a:lnTo>
                  <a:pt x="410314" y="630776"/>
                </a:lnTo>
                <a:lnTo>
                  <a:pt x="242055" y="630776"/>
                </a:lnTo>
                <a:lnTo>
                  <a:pt x="226405" y="630036"/>
                </a:lnTo>
                <a:lnTo>
                  <a:pt x="181292" y="619017"/>
                </a:lnTo>
                <a:lnTo>
                  <a:pt x="141110" y="590145"/>
                </a:lnTo>
                <a:lnTo>
                  <a:pt x="119293" y="558751"/>
                </a:lnTo>
                <a:lnTo>
                  <a:pt x="102055" y="515757"/>
                </a:lnTo>
                <a:lnTo>
                  <a:pt x="89744" y="460769"/>
                </a:lnTo>
                <a:lnTo>
                  <a:pt x="83494" y="391115"/>
                </a:lnTo>
                <a:lnTo>
                  <a:pt x="82709" y="350795"/>
                </a:lnTo>
                <a:lnTo>
                  <a:pt x="82709" y="331026"/>
                </a:lnTo>
                <a:lnTo>
                  <a:pt x="85852" y="260210"/>
                </a:lnTo>
                <a:lnTo>
                  <a:pt x="95222" y="203239"/>
                </a:lnTo>
                <a:lnTo>
                  <a:pt x="110147" y="158064"/>
                </a:lnTo>
                <a:lnTo>
                  <a:pt x="129681" y="123326"/>
                </a:lnTo>
                <a:lnTo>
                  <a:pt x="167088" y="88917"/>
                </a:lnTo>
                <a:lnTo>
                  <a:pt x="211096" y="73645"/>
                </a:lnTo>
                <a:lnTo>
                  <a:pt x="242055" y="70825"/>
                </a:lnTo>
                <a:lnTo>
                  <a:pt x="412125" y="70825"/>
                </a:lnTo>
                <a:lnTo>
                  <a:pt x="395138" y="53263"/>
                </a:lnTo>
                <a:lnTo>
                  <a:pt x="356817" y="26012"/>
                </a:lnTo>
                <a:lnTo>
                  <a:pt x="313308" y="9294"/>
                </a:lnTo>
                <a:lnTo>
                  <a:pt x="266413" y="1037"/>
                </a:lnTo>
                <a:lnTo>
                  <a:pt x="242055" y="0"/>
                </a:lnTo>
                <a:close/>
              </a:path>
              <a:path w="484504" h="701675">
                <a:moveTo>
                  <a:pt x="412125" y="70825"/>
                </a:moveTo>
                <a:lnTo>
                  <a:pt x="242055" y="70825"/>
                </a:lnTo>
                <a:lnTo>
                  <a:pt x="258069" y="71532"/>
                </a:lnTo>
                <a:lnTo>
                  <a:pt x="273642" y="73646"/>
                </a:lnTo>
                <a:lnTo>
                  <a:pt x="317321" y="88932"/>
                </a:lnTo>
                <a:lnTo>
                  <a:pt x="354439" y="123326"/>
                </a:lnTo>
                <a:lnTo>
                  <a:pt x="373958" y="158064"/>
                </a:lnTo>
                <a:lnTo>
                  <a:pt x="388899" y="203239"/>
                </a:lnTo>
                <a:lnTo>
                  <a:pt x="398269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3" y="391160"/>
                </a:lnTo>
                <a:lnTo>
                  <a:pt x="394361" y="460819"/>
                </a:lnTo>
                <a:lnTo>
                  <a:pt x="382053" y="515757"/>
                </a:lnTo>
                <a:lnTo>
                  <a:pt x="364811" y="558756"/>
                </a:lnTo>
                <a:lnTo>
                  <a:pt x="343018" y="590156"/>
                </a:lnTo>
                <a:lnTo>
                  <a:pt x="303301" y="619028"/>
                </a:lnTo>
                <a:lnTo>
                  <a:pt x="258062" y="630037"/>
                </a:lnTo>
                <a:lnTo>
                  <a:pt x="242055" y="630776"/>
                </a:lnTo>
                <a:lnTo>
                  <a:pt x="410314" y="630776"/>
                </a:lnTo>
                <a:lnTo>
                  <a:pt x="441658" y="581734"/>
                </a:lnTo>
                <a:lnTo>
                  <a:pt x="464530" y="520926"/>
                </a:lnTo>
                <a:lnTo>
                  <a:pt x="479193" y="444334"/>
                </a:lnTo>
                <a:lnTo>
                  <a:pt x="482878" y="399609"/>
                </a:lnTo>
                <a:lnTo>
                  <a:pt x="484110" y="350795"/>
                </a:lnTo>
                <a:lnTo>
                  <a:pt x="484110" y="331026"/>
                </a:lnTo>
                <a:lnTo>
                  <a:pt x="482879" y="285526"/>
                </a:lnTo>
                <a:lnTo>
                  <a:pt x="479197" y="243825"/>
                </a:lnTo>
                <a:lnTo>
                  <a:pt x="473085" y="206058"/>
                </a:lnTo>
                <a:lnTo>
                  <a:pt x="453997" y="142373"/>
                </a:lnTo>
                <a:lnTo>
                  <a:pt x="427763" y="91546"/>
                </a:lnTo>
                <a:lnTo>
                  <a:pt x="41212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79754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62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1" y="96769"/>
                </a:lnTo>
                <a:lnTo>
                  <a:pt x="26805" y="135692"/>
                </a:lnTo>
                <a:lnTo>
                  <a:pt x="14584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5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6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3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10" y="306228"/>
                </a:lnTo>
                <a:lnTo>
                  <a:pt x="458363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33391" y="3261836"/>
            <a:ext cx="523875" cy="681990"/>
          </a:xfrm>
          <a:custGeom>
            <a:avLst/>
            <a:gdLst/>
            <a:ahLst/>
            <a:cxnLst/>
            <a:rect l="l" t="t" r="r" b="b"/>
            <a:pathLst>
              <a:path w="523875" h="681989">
                <a:moveTo>
                  <a:pt x="434667" y="514748"/>
                </a:moveTo>
                <a:lnTo>
                  <a:pt x="351968" y="514748"/>
                </a:lnTo>
                <a:lnTo>
                  <a:pt x="351968" y="681832"/>
                </a:lnTo>
                <a:lnTo>
                  <a:pt x="434667" y="681832"/>
                </a:lnTo>
                <a:lnTo>
                  <a:pt x="434667" y="514748"/>
                </a:lnTo>
                <a:close/>
              </a:path>
              <a:path w="523875" h="681989">
                <a:moveTo>
                  <a:pt x="434667" y="0"/>
                </a:moveTo>
                <a:lnTo>
                  <a:pt x="339518" y="0"/>
                </a:lnTo>
                <a:lnTo>
                  <a:pt x="0" y="450394"/>
                </a:lnTo>
                <a:lnTo>
                  <a:pt x="0" y="514748"/>
                </a:lnTo>
                <a:lnTo>
                  <a:pt x="523648" y="514748"/>
                </a:lnTo>
                <a:lnTo>
                  <a:pt x="523648" y="443913"/>
                </a:lnTo>
                <a:lnTo>
                  <a:pt x="83473" y="443913"/>
                </a:lnTo>
                <a:lnTo>
                  <a:pt x="351968" y="88363"/>
                </a:lnTo>
                <a:lnTo>
                  <a:pt x="434667" y="88363"/>
                </a:lnTo>
                <a:lnTo>
                  <a:pt x="434667" y="0"/>
                </a:lnTo>
                <a:close/>
              </a:path>
              <a:path w="523875" h="681989">
                <a:moveTo>
                  <a:pt x="434667" y="88363"/>
                </a:moveTo>
                <a:lnTo>
                  <a:pt x="351968" y="88363"/>
                </a:lnTo>
                <a:lnTo>
                  <a:pt x="351968" y="443913"/>
                </a:lnTo>
                <a:lnTo>
                  <a:pt x="434667" y="443913"/>
                </a:lnTo>
                <a:lnTo>
                  <a:pt x="434667" y="88363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03917" y="4225792"/>
            <a:ext cx="2837180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295" dirty="0">
                <a:solidFill>
                  <a:srgbClr val="FF6C43"/>
                </a:solidFill>
                <a:latin typeface="Tahoma"/>
                <a:cs typeface="Tahoma"/>
              </a:rPr>
              <a:t>СЕНТЯБРЬ</a:t>
            </a:r>
            <a:r>
              <a:rPr sz="4500" spc="442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295" dirty="0">
                <a:solidFill>
                  <a:srgbClr val="24408E"/>
                </a:solidFill>
                <a:latin typeface="Tahoma"/>
                <a:cs typeface="Tahoma"/>
              </a:rPr>
              <a:t>09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08395" y="1975557"/>
            <a:ext cx="408305" cy="972819"/>
          </a:xfrm>
          <a:custGeom>
            <a:avLst/>
            <a:gdLst/>
            <a:ahLst/>
            <a:cxnLst/>
            <a:rect l="l" t="t" r="r" b="b"/>
            <a:pathLst>
              <a:path w="408304" h="972819">
                <a:moveTo>
                  <a:pt x="326974" y="0"/>
                </a:moveTo>
                <a:lnTo>
                  <a:pt x="80856" y="0"/>
                </a:lnTo>
                <a:lnTo>
                  <a:pt x="49382" y="6353"/>
                </a:lnTo>
                <a:lnTo>
                  <a:pt x="23681" y="23681"/>
                </a:lnTo>
                <a:lnTo>
                  <a:pt x="6353" y="49382"/>
                </a:lnTo>
                <a:lnTo>
                  <a:pt x="0" y="80856"/>
                </a:lnTo>
                <a:lnTo>
                  <a:pt x="0" y="891732"/>
                </a:lnTo>
                <a:lnTo>
                  <a:pt x="6353" y="923199"/>
                </a:lnTo>
                <a:lnTo>
                  <a:pt x="23681" y="948897"/>
                </a:lnTo>
                <a:lnTo>
                  <a:pt x="49382" y="966224"/>
                </a:lnTo>
                <a:lnTo>
                  <a:pt x="80856" y="972577"/>
                </a:lnTo>
                <a:lnTo>
                  <a:pt x="326974" y="972577"/>
                </a:lnTo>
                <a:lnTo>
                  <a:pt x="358442" y="966224"/>
                </a:lnTo>
                <a:lnTo>
                  <a:pt x="384140" y="948897"/>
                </a:lnTo>
                <a:lnTo>
                  <a:pt x="401466" y="923199"/>
                </a:lnTo>
                <a:lnTo>
                  <a:pt x="407820" y="891732"/>
                </a:lnTo>
                <a:lnTo>
                  <a:pt x="407820" y="80856"/>
                </a:lnTo>
                <a:lnTo>
                  <a:pt x="401466" y="49382"/>
                </a:lnTo>
                <a:lnTo>
                  <a:pt x="384140" y="23681"/>
                </a:lnTo>
                <a:lnTo>
                  <a:pt x="358442" y="6353"/>
                </a:lnTo>
                <a:lnTo>
                  <a:pt x="326974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581586" y="7104252"/>
            <a:ext cx="6034405" cy="712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900"/>
              </a:lnSpc>
              <a:spcBef>
                <a:spcPts val="95"/>
              </a:spcBef>
            </a:pPr>
            <a:r>
              <a:rPr sz="2050" spc="-20" dirty="0">
                <a:latin typeface="Tahoma"/>
                <a:cs typeface="Tahoma"/>
              </a:rPr>
              <a:t>175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российского </a:t>
            </a:r>
            <a:r>
              <a:rPr sz="2050" spc="90" dirty="0">
                <a:latin typeface="Tahoma"/>
                <a:cs typeface="Tahoma"/>
              </a:rPr>
              <a:t>учёного-физиолога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И.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П.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Павлова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(1849–1936)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30653" y="1986381"/>
            <a:ext cx="16446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808400" y="3153195"/>
            <a:ext cx="408305" cy="988694"/>
          </a:xfrm>
          <a:custGeom>
            <a:avLst/>
            <a:gdLst/>
            <a:ahLst/>
            <a:cxnLst/>
            <a:rect l="l" t="t" r="r" b="b"/>
            <a:pathLst>
              <a:path w="408304" h="988695">
                <a:moveTo>
                  <a:pt x="326325" y="0"/>
                </a:moveTo>
                <a:lnTo>
                  <a:pt x="81494" y="0"/>
                </a:lnTo>
                <a:lnTo>
                  <a:pt x="49770" y="6404"/>
                </a:lnTo>
                <a:lnTo>
                  <a:pt x="23867" y="23871"/>
                </a:lnTo>
                <a:lnTo>
                  <a:pt x="6403" y="49775"/>
                </a:lnTo>
                <a:lnTo>
                  <a:pt x="0" y="81494"/>
                </a:lnTo>
                <a:lnTo>
                  <a:pt x="0" y="906632"/>
                </a:lnTo>
                <a:lnTo>
                  <a:pt x="6403" y="938351"/>
                </a:lnTo>
                <a:lnTo>
                  <a:pt x="23867" y="964255"/>
                </a:lnTo>
                <a:lnTo>
                  <a:pt x="49770" y="981722"/>
                </a:lnTo>
                <a:lnTo>
                  <a:pt x="81494" y="988126"/>
                </a:lnTo>
                <a:lnTo>
                  <a:pt x="326325" y="988126"/>
                </a:lnTo>
                <a:lnTo>
                  <a:pt x="358044" y="981722"/>
                </a:lnTo>
                <a:lnTo>
                  <a:pt x="383949" y="964255"/>
                </a:lnTo>
                <a:lnTo>
                  <a:pt x="401415" y="938351"/>
                </a:lnTo>
                <a:lnTo>
                  <a:pt x="407820" y="906632"/>
                </a:lnTo>
                <a:lnTo>
                  <a:pt x="407820" y="81494"/>
                </a:lnTo>
                <a:lnTo>
                  <a:pt x="401415" y="49775"/>
                </a:lnTo>
                <a:lnTo>
                  <a:pt x="383949" y="23871"/>
                </a:lnTo>
                <a:lnTo>
                  <a:pt x="358044" y="6404"/>
                </a:lnTo>
                <a:lnTo>
                  <a:pt x="32632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916888" y="2010317"/>
            <a:ext cx="11158855" cy="48787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67691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знаний</a:t>
            </a:r>
            <a:endParaRPr sz="2050">
              <a:latin typeface="Tahoma"/>
              <a:cs typeface="Tahoma"/>
            </a:endParaRPr>
          </a:p>
          <a:p>
            <a:pPr marL="676910">
              <a:lnSpc>
                <a:spcPct val="100000"/>
              </a:lnSpc>
              <a:spcBef>
                <a:spcPts val="2140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Байкала</a:t>
            </a:r>
            <a:endParaRPr sz="2050">
              <a:latin typeface="Tahoma"/>
              <a:cs typeface="Tahoma"/>
            </a:endParaRPr>
          </a:p>
          <a:p>
            <a:pPr marL="676910" marR="4413250" indent="-664845">
              <a:lnSpc>
                <a:spcPts val="4600"/>
              </a:lnSpc>
              <a:spcBef>
                <a:spcPts val="509"/>
              </a:spcBef>
              <a:tabLst>
                <a:tab pos="676910" algn="l"/>
              </a:tabLst>
            </a:pPr>
            <a:r>
              <a:rPr sz="3225" spc="112" baseline="1291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r>
              <a:rPr sz="3225" baseline="1291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окончания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Второй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мировой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войны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(1945) 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солидарности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в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борьбе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80" dirty="0">
                <a:latin typeface="Tahoma"/>
                <a:cs typeface="Tahoma"/>
              </a:rPr>
              <a:t>с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терроризмом</a:t>
            </a:r>
            <a:endParaRPr sz="2050">
              <a:latin typeface="Tahoma"/>
              <a:cs typeface="Tahoma"/>
            </a:endParaRPr>
          </a:p>
          <a:p>
            <a:pPr marL="676910" marR="2692400">
              <a:lnSpc>
                <a:spcPct val="109900"/>
              </a:lnSpc>
              <a:spcBef>
                <a:spcPts val="1390"/>
              </a:spcBef>
            </a:pPr>
            <a:r>
              <a:rPr sz="2050" spc="120" dirty="0">
                <a:latin typeface="Tahoma"/>
                <a:cs typeface="Tahoma"/>
              </a:rPr>
              <a:t>Бородинское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сражение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русской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армии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под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командованием </a:t>
            </a:r>
            <a:r>
              <a:rPr sz="2050" spc="95" dirty="0">
                <a:latin typeface="Tahoma"/>
                <a:cs typeface="Tahoma"/>
              </a:rPr>
              <a:t>М.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И.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Кутузова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80" dirty="0">
                <a:latin typeface="Tahoma"/>
                <a:cs typeface="Tahoma"/>
              </a:rPr>
              <a:t>с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французской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армией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(1812)</a:t>
            </a:r>
            <a:endParaRPr sz="2050">
              <a:latin typeface="Tahoma"/>
              <a:cs typeface="Tahoma"/>
            </a:endParaRPr>
          </a:p>
          <a:p>
            <a:pPr marL="676910">
              <a:lnSpc>
                <a:spcPct val="100000"/>
              </a:lnSpc>
              <a:spcBef>
                <a:spcPts val="2145"/>
              </a:spcBef>
            </a:pPr>
            <a:r>
              <a:rPr sz="2050" spc="145" dirty="0">
                <a:latin typeface="Tahoma"/>
                <a:cs typeface="Tahoma"/>
              </a:rPr>
              <a:t>День</a:t>
            </a:r>
            <a:r>
              <a:rPr sz="2050" spc="-30" dirty="0">
                <a:latin typeface="Tahoma"/>
                <a:cs typeface="Tahoma"/>
              </a:rPr>
              <a:t> </a:t>
            </a:r>
            <a:r>
              <a:rPr sz="2050" spc="165" dirty="0">
                <a:latin typeface="Tahoma"/>
                <a:cs typeface="Tahoma"/>
              </a:rPr>
              <a:t>воинской</a:t>
            </a:r>
            <a:r>
              <a:rPr sz="2050" spc="-25" dirty="0">
                <a:latin typeface="Tahoma"/>
                <a:cs typeface="Tahoma"/>
              </a:rPr>
              <a:t> </a:t>
            </a:r>
            <a:r>
              <a:rPr sz="2050" spc="155" dirty="0">
                <a:latin typeface="Tahoma"/>
                <a:cs typeface="Tahoma"/>
              </a:rPr>
              <a:t>славы</a:t>
            </a:r>
            <a:r>
              <a:rPr sz="2050" spc="-30" dirty="0">
                <a:latin typeface="Tahoma"/>
                <a:cs typeface="Tahoma"/>
              </a:rPr>
              <a:t> </a:t>
            </a:r>
            <a:r>
              <a:rPr sz="2050" spc="175" dirty="0">
                <a:latin typeface="Tahoma"/>
                <a:cs typeface="Tahoma"/>
              </a:rPr>
              <a:t>России.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победы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русской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эскадры</a:t>
            </a:r>
            <a:endParaRPr sz="2050">
              <a:latin typeface="Tahoma"/>
              <a:cs typeface="Tahoma"/>
            </a:endParaRPr>
          </a:p>
          <a:p>
            <a:pPr marL="676910">
              <a:lnSpc>
                <a:spcPct val="100000"/>
              </a:lnSpc>
              <a:spcBef>
                <a:spcPts val="240"/>
              </a:spcBef>
            </a:pPr>
            <a:r>
              <a:rPr sz="2050" spc="100" dirty="0">
                <a:latin typeface="Tahoma"/>
                <a:cs typeface="Tahoma"/>
              </a:rPr>
              <a:t>под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командованием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Ф.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Ф.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Ушакова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над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турецкой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эскадрой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у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мыса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Тендра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(1790)</a:t>
            </a:r>
            <a:endParaRPr sz="2050">
              <a:latin typeface="Tahoma"/>
              <a:cs typeface="Tahoma"/>
            </a:endParaRPr>
          </a:p>
          <a:p>
            <a:pPr marL="676910" marR="1571625">
              <a:lnSpc>
                <a:spcPct val="109900"/>
              </a:lnSpc>
              <a:spcBef>
                <a:spcPts val="1900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победы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русских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полков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во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главе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80" dirty="0">
                <a:latin typeface="Tahoma"/>
                <a:cs typeface="Tahoma"/>
              </a:rPr>
              <a:t>с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великим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князем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Д.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Донским </a:t>
            </a:r>
            <a:r>
              <a:rPr sz="2050" spc="100" dirty="0">
                <a:latin typeface="Tahoma"/>
                <a:cs typeface="Tahoma"/>
              </a:rPr>
              <a:t>над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монголо-</a:t>
            </a:r>
            <a:r>
              <a:rPr sz="2050" spc="100" dirty="0">
                <a:latin typeface="Tahoma"/>
                <a:cs typeface="Tahoma"/>
              </a:rPr>
              <a:t>татарскими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войсками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в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Куликовской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битве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(1380)</a:t>
            </a:r>
            <a:endParaRPr sz="205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15" name="object 15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866138" y="700792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sz="1000" spc="35" dirty="0" err="1" smtClean="0">
                <a:solidFill>
                  <a:srgbClr val="FF6C43"/>
                </a:solidFill>
                <a:latin typeface="Tahoma"/>
                <a:cs typeface="Tahoma"/>
              </a:rPr>
              <a:t>календарь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20534" y="70111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 dirty="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1559976" y="9385610"/>
            <a:ext cx="281305" cy="281305"/>
            <a:chOff x="1559976" y="9385610"/>
            <a:chExt cx="281305" cy="281305"/>
          </a:xfrm>
        </p:grpSpPr>
        <p:sp>
          <p:nvSpPr>
            <p:cNvPr id="22" name="object 22"/>
            <p:cNvSpPr/>
            <p:nvPr/>
          </p:nvSpPr>
          <p:spPr>
            <a:xfrm>
              <a:off x="1572252" y="9397874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1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2"/>
                  </a:lnTo>
                  <a:lnTo>
                    <a:pt x="2256" y="17532"/>
                  </a:lnTo>
                  <a:lnTo>
                    <a:pt x="0" y="28690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13" y="256693"/>
                  </a:lnTo>
                  <a:lnTo>
                    <a:pt x="239163" y="254436"/>
                  </a:lnTo>
                  <a:lnTo>
                    <a:pt x="248277" y="248284"/>
                  </a:lnTo>
                  <a:lnTo>
                    <a:pt x="254427" y="239169"/>
                  </a:lnTo>
                  <a:lnTo>
                    <a:pt x="256683" y="228024"/>
                  </a:lnTo>
                  <a:lnTo>
                    <a:pt x="256683" y="28690"/>
                  </a:lnTo>
                  <a:lnTo>
                    <a:pt x="254427" y="17532"/>
                  </a:lnTo>
                  <a:lnTo>
                    <a:pt x="248277" y="8412"/>
                  </a:lnTo>
                  <a:lnTo>
                    <a:pt x="239163" y="2257"/>
                  </a:lnTo>
                  <a:lnTo>
                    <a:pt x="22801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59976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7"/>
                  </a:lnTo>
                  <a:lnTo>
                    <a:pt x="11994" y="11993"/>
                  </a:lnTo>
                  <a:lnTo>
                    <a:pt x="3218" y="25006"/>
                  </a:lnTo>
                  <a:lnTo>
                    <a:pt x="0" y="4094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8" y="24543"/>
                  </a:lnTo>
                  <a:lnTo>
                    <a:pt x="269237" y="11993"/>
                  </a:lnTo>
                  <a:lnTo>
                    <a:pt x="256224" y="3217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8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41"/>
                  </a:lnTo>
                  <a:lnTo>
                    <a:pt x="278010" y="25006"/>
                  </a:lnTo>
                  <a:lnTo>
                    <a:pt x="277698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066783" y="9402282"/>
            <a:ext cx="294513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46761" y="3201316"/>
            <a:ext cx="392834" cy="340600"/>
          </a:xfrm>
          <a:prstGeom prst="rect">
            <a:avLst/>
          </a:prstGeom>
        </p:spPr>
      </p:pic>
      <p:sp>
        <p:nvSpPr>
          <p:cNvPr id="34" name="object 34"/>
          <p:cNvSpPr/>
          <p:nvPr/>
        </p:nvSpPr>
        <p:spPr>
          <a:xfrm>
            <a:off x="7808400" y="438497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913443" y="4395800"/>
            <a:ext cx="19939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35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36" name="object 3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46761" y="4433094"/>
            <a:ext cx="392834" cy="340601"/>
          </a:xfrm>
          <a:prstGeom prst="rect">
            <a:avLst/>
          </a:prstGeom>
        </p:spPr>
      </p:pic>
      <p:sp>
        <p:nvSpPr>
          <p:cNvPr id="37" name="object 37"/>
          <p:cNvSpPr/>
          <p:nvPr/>
        </p:nvSpPr>
        <p:spPr>
          <a:xfrm>
            <a:off x="7808400" y="5335188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866109" y="5346012"/>
            <a:ext cx="31496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11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39" name="object 3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46761" y="5372835"/>
            <a:ext cx="392834" cy="340600"/>
          </a:xfrm>
          <a:prstGeom prst="rect">
            <a:avLst/>
          </a:prstGeom>
        </p:spPr>
      </p:pic>
      <p:sp>
        <p:nvSpPr>
          <p:cNvPr id="40" name="object 40"/>
          <p:cNvSpPr/>
          <p:nvPr/>
        </p:nvSpPr>
        <p:spPr>
          <a:xfrm>
            <a:off x="7808400" y="625398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848062" y="6264802"/>
            <a:ext cx="33020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21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42" name="object 4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46761" y="6302104"/>
            <a:ext cx="392834" cy="340600"/>
          </a:xfrm>
          <a:prstGeom prst="rect">
            <a:avLst/>
          </a:prstGeom>
        </p:spPr>
      </p:pic>
      <p:sp>
        <p:nvSpPr>
          <p:cNvPr id="43" name="object 43"/>
          <p:cNvSpPr/>
          <p:nvPr/>
        </p:nvSpPr>
        <p:spPr>
          <a:xfrm>
            <a:off x="7808400" y="716231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7831885" y="7173467"/>
            <a:ext cx="36322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14" dirty="0">
                <a:solidFill>
                  <a:srgbClr val="FFFFFF"/>
                </a:solidFill>
                <a:latin typeface="Tahoma"/>
                <a:cs typeface="Tahoma"/>
              </a:rPr>
              <a:t>26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808400" y="8035185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808400" y="8618435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7831199" y="8059249"/>
            <a:ext cx="9528810" cy="9290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762635" indent="-737870"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SzPct val="104878"/>
              <a:buAutoNum type="arabicPlain" startAt="27"/>
              <a:tabLst>
                <a:tab pos="762635" algn="l"/>
              </a:tabLst>
            </a:pPr>
            <a:r>
              <a:rPr sz="2050" spc="110" dirty="0">
                <a:latin typeface="Tahoma"/>
                <a:cs typeface="Tahoma"/>
              </a:rPr>
              <a:t>Международный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день</a:t>
            </a:r>
            <a:r>
              <a:rPr sz="2050" spc="-8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туризма</a:t>
            </a:r>
            <a:endParaRPr sz="2050">
              <a:latin typeface="Tahoma"/>
              <a:cs typeface="Tahoma"/>
            </a:endParaRPr>
          </a:p>
          <a:p>
            <a:pPr marL="762635" indent="-749935">
              <a:lnSpc>
                <a:spcPct val="100000"/>
              </a:lnSpc>
              <a:spcBef>
                <a:spcPts val="2020"/>
              </a:spcBef>
              <a:buClr>
                <a:srgbClr val="FFFFFF"/>
              </a:buClr>
              <a:buSzPct val="104878"/>
              <a:buAutoNum type="arabicPlain" startAt="27"/>
              <a:tabLst>
                <a:tab pos="762635" algn="l"/>
              </a:tabLst>
            </a:pPr>
            <a:r>
              <a:rPr sz="2050" dirty="0">
                <a:latin typeface="Tahoma"/>
                <a:cs typeface="Tahoma"/>
              </a:rPr>
              <a:t>105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педагога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65" dirty="0">
                <a:latin typeface="Tahoma"/>
                <a:cs typeface="Tahoma"/>
              </a:rPr>
              <a:t>В.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А.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Сухомлинского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(1918–1970)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808400" y="920168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7831885" y="9228021"/>
            <a:ext cx="10993755" cy="3422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762000" algn="l"/>
              </a:tabLst>
            </a:pPr>
            <a:r>
              <a:rPr sz="3225" spc="172" baseline="1291" dirty="0">
                <a:solidFill>
                  <a:srgbClr val="FFFFFF"/>
                </a:solidFill>
                <a:latin typeface="Tahoma"/>
                <a:cs typeface="Tahoma"/>
              </a:rPr>
              <a:t>29</a:t>
            </a:r>
            <a:r>
              <a:rPr sz="3225" baseline="1291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dirty="0">
                <a:latin typeface="Tahoma"/>
                <a:cs typeface="Tahoma"/>
              </a:rPr>
              <a:t>120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российского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писателя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Н.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А.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Островского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(1904–1936)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180903" y="6293543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803628" y="680839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2" name="object 52"/>
          <p:cNvGrpSpPr/>
          <p:nvPr/>
        </p:nvGrpSpPr>
        <p:grpSpPr>
          <a:xfrm>
            <a:off x="4670690" y="5781773"/>
            <a:ext cx="1031875" cy="2457450"/>
            <a:chOff x="4670690" y="5781773"/>
            <a:chExt cx="1031875" cy="2457450"/>
          </a:xfrm>
        </p:grpSpPr>
        <p:sp>
          <p:nvSpPr>
            <p:cNvPr id="53" name="object 53"/>
            <p:cNvSpPr/>
            <p:nvPr/>
          </p:nvSpPr>
          <p:spPr>
            <a:xfrm>
              <a:off x="4670690" y="5781778"/>
              <a:ext cx="1031875" cy="2457450"/>
            </a:xfrm>
            <a:custGeom>
              <a:avLst/>
              <a:gdLst/>
              <a:ahLst/>
              <a:cxnLst/>
              <a:rect l="l" t="t" r="r" b="b"/>
              <a:pathLst>
                <a:path w="1031875" h="2457450">
                  <a:moveTo>
                    <a:pt x="979069" y="0"/>
                  </a:moveTo>
                  <a:lnTo>
                    <a:pt x="673916" y="0"/>
                  </a:lnTo>
                  <a:lnTo>
                    <a:pt x="653535" y="4114"/>
                  </a:lnTo>
                  <a:lnTo>
                    <a:pt x="636894" y="15335"/>
                  </a:lnTo>
                  <a:lnTo>
                    <a:pt x="625675" y="31977"/>
                  </a:lnTo>
                  <a:lnTo>
                    <a:pt x="621562" y="52354"/>
                  </a:lnTo>
                  <a:lnTo>
                    <a:pt x="621562" y="459891"/>
                  </a:lnTo>
                  <a:lnTo>
                    <a:pt x="617447" y="480268"/>
                  </a:lnTo>
                  <a:lnTo>
                    <a:pt x="606226" y="496910"/>
                  </a:lnTo>
                  <a:lnTo>
                    <a:pt x="589584" y="508131"/>
                  </a:lnTo>
                  <a:lnTo>
                    <a:pt x="569207" y="512246"/>
                  </a:lnTo>
                  <a:lnTo>
                    <a:pt x="52354" y="512246"/>
                  </a:lnTo>
                  <a:lnTo>
                    <a:pt x="31977" y="516359"/>
                  </a:lnTo>
                  <a:lnTo>
                    <a:pt x="15335" y="527578"/>
                  </a:lnTo>
                  <a:lnTo>
                    <a:pt x="4114" y="544219"/>
                  </a:lnTo>
                  <a:lnTo>
                    <a:pt x="0" y="564600"/>
                  </a:lnTo>
                  <a:lnTo>
                    <a:pt x="0" y="2404963"/>
                  </a:lnTo>
                  <a:lnTo>
                    <a:pt x="4114" y="2425340"/>
                  </a:lnTo>
                  <a:lnTo>
                    <a:pt x="15335" y="2441981"/>
                  </a:lnTo>
                  <a:lnTo>
                    <a:pt x="31977" y="2453202"/>
                  </a:lnTo>
                  <a:lnTo>
                    <a:pt x="52354" y="2457317"/>
                  </a:lnTo>
                  <a:lnTo>
                    <a:pt x="979069" y="2457317"/>
                  </a:lnTo>
                  <a:lnTo>
                    <a:pt x="999446" y="2453202"/>
                  </a:lnTo>
                  <a:lnTo>
                    <a:pt x="1016088" y="2441981"/>
                  </a:lnTo>
                  <a:lnTo>
                    <a:pt x="1027309" y="2425340"/>
                  </a:lnTo>
                  <a:lnTo>
                    <a:pt x="1031424" y="2404963"/>
                  </a:lnTo>
                  <a:lnTo>
                    <a:pt x="1031424" y="52354"/>
                  </a:lnTo>
                  <a:lnTo>
                    <a:pt x="1027309" y="31977"/>
                  </a:lnTo>
                  <a:lnTo>
                    <a:pt x="1016088" y="15335"/>
                  </a:lnTo>
                  <a:lnTo>
                    <a:pt x="999446" y="4114"/>
                  </a:lnTo>
                  <a:lnTo>
                    <a:pt x="979069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671872" y="5781782"/>
              <a:ext cx="1030605" cy="2457450"/>
            </a:xfrm>
            <a:custGeom>
              <a:avLst/>
              <a:gdLst/>
              <a:ahLst/>
              <a:cxnLst/>
              <a:rect l="l" t="t" r="r" b="b"/>
              <a:pathLst>
                <a:path w="1030604" h="2457450">
                  <a:moveTo>
                    <a:pt x="407479" y="2101024"/>
                  </a:moveTo>
                  <a:lnTo>
                    <a:pt x="403453" y="2081110"/>
                  </a:lnTo>
                  <a:lnTo>
                    <a:pt x="392493" y="2064842"/>
                  </a:lnTo>
                  <a:lnTo>
                    <a:pt x="376224" y="2053869"/>
                  </a:lnTo>
                  <a:lnTo>
                    <a:pt x="356298" y="2049843"/>
                  </a:lnTo>
                  <a:lnTo>
                    <a:pt x="51181" y="2049843"/>
                  </a:lnTo>
                  <a:lnTo>
                    <a:pt x="31267" y="2053869"/>
                  </a:lnTo>
                  <a:lnTo>
                    <a:pt x="14998" y="2064842"/>
                  </a:lnTo>
                  <a:lnTo>
                    <a:pt x="4025" y="2081110"/>
                  </a:lnTo>
                  <a:lnTo>
                    <a:pt x="0" y="2101024"/>
                  </a:lnTo>
                  <a:lnTo>
                    <a:pt x="0" y="2406142"/>
                  </a:lnTo>
                  <a:lnTo>
                    <a:pt x="4025" y="2426055"/>
                  </a:lnTo>
                  <a:lnTo>
                    <a:pt x="14998" y="2442324"/>
                  </a:lnTo>
                  <a:lnTo>
                    <a:pt x="31267" y="2453297"/>
                  </a:lnTo>
                  <a:lnTo>
                    <a:pt x="51181" y="2457323"/>
                  </a:lnTo>
                  <a:lnTo>
                    <a:pt x="356298" y="2457323"/>
                  </a:lnTo>
                  <a:lnTo>
                    <a:pt x="376224" y="2453297"/>
                  </a:lnTo>
                  <a:lnTo>
                    <a:pt x="392493" y="2442324"/>
                  </a:lnTo>
                  <a:lnTo>
                    <a:pt x="403453" y="2426055"/>
                  </a:lnTo>
                  <a:lnTo>
                    <a:pt x="407479" y="2406142"/>
                  </a:lnTo>
                  <a:lnTo>
                    <a:pt x="407479" y="2101024"/>
                  </a:lnTo>
                  <a:close/>
                </a:path>
                <a:path w="1030604" h="2457450">
                  <a:moveTo>
                    <a:pt x="407479" y="1577467"/>
                  </a:moveTo>
                  <a:lnTo>
                    <a:pt x="403453" y="1557540"/>
                  </a:lnTo>
                  <a:lnTo>
                    <a:pt x="392493" y="1541272"/>
                  </a:lnTo>
                  <a:lnTo>
                    <a:pt x="376224" y="1530299"/>
                  </a:lnTo>
                  <a:lnTo>
                    <a:pt x="356298" y="1526286"/>
                  </a:lnTo>
                  <a:lnTo>
                    <a:pt x="51181" y="1526286"/>
                  </a:lnTo>
                  <a:lnTo>
                    <a:pt x="31267" y="1530299"/>
                  </a:lnTo>
                  <a:lnTo>
                    <a:pt x="14998" y="1541272"/>
                  </a:lnTo>
                  <a:lnTo>
                    <a:pt x="4025" y="1557540"/>
                  </a:lnTo>
                  <a:lnTo>
                    <a:pt x="0" y="1577467"/>
                  </a:lnTo>
                  <a:lnTo>
                    <a:pt x="0" y="1882571"/>
                  </a:lnTo>
                  <a:lnTo>
                    <a:pt x="4025" y="1902498"/>
                  </a:lnTo>
                  <a:lnTo>
                    <a:pt x="14998" y="1918766"/>
                  </a:lnTo>
                  <a:lnTo>
                    <a:pt x="31267" y="1929739"/>
                  </a:lnTo>
                  <a:lnTo>
                    <a:pt x="51181" y="1933752"/>
                  </a:lnTo>
                  <a:lnTo>
                    <a:pt x="356298" y="1933752"/>
                  </a:lnTo>
                  <a:lnTo>
                    <a:pt x="376224" y="1929739"/>
                  </a:lnTo>
                  <a:lnTo>
                    <a:pt x="392493" y="1918766"/>
                  </a:lnTo>
                  <a:lnTo>
                    <a:pt x="403453" y="1902498"/>
                  </a:lnTo>
                  <a:lnTo>
                    <a:pt x="407479" y="1882571"/>
                  </a:lnTo>
                  <a:lnTo>
                    <a:pt x="407479" y="1577467"/>
                  </a:lnTo>
                  <a:close/>
                </a:path>
                <a:path w="1030604" h="2457450">
                  <a:moveTo>
                    <a:pt x="1030224" y="562952"/>
                  </a:moveTo>
                  <a:lnTo>
                    <a:pt x="1026210" y="543026"/>
                  </a:lnTo>
                  <a:lnTo>
                    <a:pt x="1015238" y="526757"/>
                  </a:lnTo>
                  <a:lnTo>
                    <a:pt x="998969" y="515785"/>
                  </a:lnTo>
                  <a:lnTo>
                    <a:pt x="979043" y="511771"/>
                  </a:lnTo>
                  <a:lnTo>
                    <a:pt x="673938" y="511771"/>
                  </a:lnTo>
                  <a:lnTo>
                    <a:pt x="654011" y="515785"/>
                  </a:lnTo>
                  <a:lnTo>
                    <a:pt x="637743" y="526757"/>
                  </a:lnTo>
                  <a:lnTo>
                    <a:pt x="626783" y="543026"/>
                  </a:lnTo>
                  <a:lnTo>
                    <a:pt x="622757" y="562952"/>
                  </a:lnTo>
                  <a:lnTo>
                    <a:pt x="622757" y="868057"/>
                  </a:lnTo>
                  <a:lnTo>
                    <a:pt x="626783" y="887984"/>
                  </a:lnTo>
                  <a:lnTo>
                    <a:pt x="637743" y="904252"/>
                  </a:lnTo>
                  <a:lnTo>
                    <a:pt x="654011" y="915225"/>
                  </a:lnTo>
                  <a:lnTo>
                    <a:pt x="673938" y="919238"/>
                  </a:lnTo>
                  <a:lnTo>
                    <a:pt x="979043" y="919238"/>
                  </a:lnTo>
                  <a:lnTo>
                    <a:pt x="998969" y="915225"/>
                  </a:lnTo>
                  <a:lnTo>
                    <a:pt x="1015238" y="904252"/>
                  </a:lnTo>
                  <a:lnTo>
                    <a:pt x="1026210" y="887984"/>
                  </a:lnTo>
                  <a:lnTo>
                    <a:pt x="1030224" y="868057"/>
                  </a:lnTo>
                  <a:lnTo>
                    <a:pt x="1030224" y="562952"/>
                  </a:lnTo>
                  <a:close/>
                </a:path>
                <a:path w="1030604" h="2457450">
                  <a:moveTo>
                    <a:pt x="1030224" y="51181"/>
                  </a:moveTo>
                  <a:lnTo>
                    <a:pt x="1026210" y="31254"/>
                  </a:lnTo>
                  <a:lnTo>
                    <a:pt x="1015238" y="14986"/>
                  </a:lnTo>
                  <a:lnTo>
                    <a:pt x="998969" y="4025"/>
                  </a:lnTo>
                  <a:lnTo>
                    <a:pt x="979043" y="0"/>
                  </a:lnTo>
                  <a:lnTo>
                    <a:pt x="673938" y="0"/>
                  </a:lnTo>
                  <a:lnTo>
                    <a:pt x="654011" y="4025"/>
                  </a:lnTo>
                  <a:lnTo>
                    <a:pt x="637743" y="14986"/>
                  </a:lnTo>
                  <a:lnTo>
                    <a:pt x="626783" y="31254"/>
                  </a:lnTo>
                  <a:lnTo>
                    <a:pt x="622757" y="51181"/>
                  </a:lnTo>
                  <a:lnTo>
                    <a:pt x="622757" y="356285"/>
                  </a:lnTo>
                  <a:lnTo>
                    <a:pt x="626783" y="376212"/>
                  </a:lnTo>
                  <a:lnTo>
                    <a:pt x="637743" y="392480"/>
                  </a:lnTo>
                  <a:lnTo>
                    <a:pt x="654011" y="403453"/>
                  </a:lnTo>
                  <a:lnTo>
                    <a:pt x="673938" y="407466"/>
                  </a:lnTo>
                  <a:lnTo>
                    <a:pt x="979043" y="407466"/>
                  </a:lnTo>
                  <a:lnTo>
                    <a:pt x="998969" y="403453"/>
                  </a:lnTo>
                  <a:lnTo>
                    <a:pt x="1015238" y="392480"/>
                  </a:lnTo>
                  <a:lnTo>
                    <a:pt x="1026210" y="376212"/>
                  </a:lnTo>
                  <a:lnTo>
                    <a:pt x="1030224" y="356285"/>
                  </a:lnTo>
                  <a:lnTo>
                    <a:pt x="1030224" y="51181"/>
                  </a:lnTo>
                  <a:close/>
                </a:path>
                <a:path w="1030604" h="2457450">
                  <a:moveTo>
                    <a:pt x="1030249" y="2101024"/>
                  </a:moveTo>
                  <a:lnTo>
                    <a:pt x="1026236" y="2081110"/>
                  </a:lnTo>
                  <a:lnTo>
                    <a:pt x="1015263" y="2064842"/>
                  </a:lnTo>
                  <a:lnTo>
                    <a:pt x="998994" y="2053869"/>
                  </a:lnTo>
                  <a:lnTo>
                    <a:pt x="979068" y="2049843"/>
                  </a:lnTo>
                  <a:lnTo>
                    <a:pt x="673963" y="2049843"/>
                  </a:lnTo>
                  <a:lnTo>
                    <a:pt x="654037" y="2053869"/>
                  </a:lnTo>
                  <a:lnTo>
                    <a:pt x="637768" y="2064842"/>
                  </a:lnTo>
                  <a:lnTo>
                    <a:pt x="626795" y="2081110"/>
                  </a:lnTo>
                  <a:lnTo>
                    <a:pt x="622782" y="2101024"/>
                  </a:lnTo>
                  <a:lnTo>
                    <a:pt x="622782" y="2406142"/>
                  </a:lnTo>
                  <a:lnTo>
                    <a:pt x="626795" y="2426055"/>
                  </a:lnTo>
                  <a:lnTo>
                    <a:pt x="637768" y="2442324"/>
                  </a:lnTo>
                  <a:lnTo>
                    <a:pt x="654037" y="2453297"/>
                  </a:lnTo>
                  <a:lnTo>
                    <a:pt x="673963" y="2457323"/>
                  </a:lnTo>
                  <a:lnTo>
                    <a:pt x="979068" y="2457323"/>
                  </a:lnTo>
                  <a:lnTo>
                    <a:pt x="998994" y="2453297"/>
                  </a:lnTo>
                  <a:lnTo>
                    <a:pt x="1015263" y="2442324"/>
                  </a:lnTo>
                  <a:lnTo>
                    <a:pt x="1026236" y="2426055"/>
                  </a:lnTo>
                  <a:lnTo>
                    <a:pt x="1030249" y="2406142"/>
                  </a:lnTo>
                  <a:lnTo>
                    <a:pt x="1030249" y="2101024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/>
          <p:nvPr/>
        </p:nvSpPr>
        <p:spPr>
          <a:xfrm>
            <a:off x="3426390" y="783162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049153" y="783162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573304" y="833431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1544994" y="5287651"/>
          <a:ext cx="4154802" cy="34124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655"/>
                <a:gridCol w="614680"/>
                <a:gridCol w="617854"/>
                <a:gridCol w="615950"/>
                <a:gridCol w="628014"/>
                <a:gridCol w="620395"/>
                <a:gridCol w="516254"/>
              </a:tblGrid>
              <a:tr h="406400">
                <a:tc>
                  <a:txBody>
                    <a:bodyPr/>
                    <a:lstStyle/>
                    <a:p>
                      <a:pPr marR="131445" algn="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ПН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СР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275"/>
                        </a:lnSpc>
                      </a:pPr>
                      <a:r>
                        <a:rPr sz="19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ЧТ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СБ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algn="ct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ВС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09855" marB="0"/>
                </a:tc>
              </a:tr>
              <a:tr h="518159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98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100" spc="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9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-5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L="13335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100" spc="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6520" marB="0"/>
                </a:tc>
              </a:tr>
              <a:tr h="511809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32715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7790" marB="0"/>
                </a:tc>
              </a:tr>
              <a:tr h="514350"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9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marL="13398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</a:tr>
              <a:tr h="511809">
                <a:tc>
                  <a:txBody>
                    <a:bodyPr/>
                    <a:lstStyle/>
                    <a:p>
                      <a:pPr marR="144780" algn="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marL="13271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</a:tr>
              <a:tr h="419100">
                <a:tc>
                  <a:txBody>
                    <a:bodyPr/>
                    <a:lstStyle/>
                    <a:p>
                      <a:pPr marR="139065" algn="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1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9" name="object 59"/>
          <p:cNvSpPr/>
          <p:nvPr/>
        </p:nvSpPr>
        <p:spPr>
          <a:xfrm>
            <a:off x="7808400" y="978493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0" name="object 6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41827" y="3855039"/>
            <a:ext cx="202705" cy="202716"/>
          </a:xfrm>
          <a:prstGeom prst="rect">
            <a:avLst/>
          </a:prstGeom>
        </p:spPr>
      </p:pic>
      <p:pic>
        <p:nvPicPr>
          <p:cNvPr id="61" name="object 6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24342" y="7257584"/>
            <a:ext cx="237668" cy="253263"/>
          </a:xfrm>
          <a:prstGeom prst="rect">
            <a:avLst/>
          </a:prstGeom>
        </p:spPr>
      </p:pic>
      <p:pic>
        <p:nvPicPr>
          <p:cNvPr id="62" name="object 6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24342" y="8727129"/>
            <a:ext cx="237668" cy="253262"/>
          </a:xfrm>
          <a:prstGeom prst="rect">
            <a:avLst/>
          </a:prstGeom>
        </p:spPr>
      </p:pic>
      <p:pic>
        <p:nvPicPr>
          <p:cNvPr id="63" name="object 6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224342" y="9289434"/>
            <a:ext cx="237668" cy="253263"/>
          </a:xfrm>
          <a:prstGeom prst="rect">
            <a:avLst/>
          </a:prstGeom>
        </p:spPr>
      </p:pic>
      <p:sp>
        <p:nvSpPr>
          <p:cNvPr id="64" name="object 64"/>
          <p:cNvSpPr txBox="1"/>
          <p:nvPr/>
        </p:nvSpPr>
        <p:spPr>
          <a:xfrm>
            <a:off x="7831803" y="9801593"/>
            <a:ext cx="368300" cy="35623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2150" spc="135" dirty="0">
                <a:solidFill>
                  <a:srgbClr val="FFFFFF"/>
                </a:solidFill>
                <a:latin typeface="Tahoma"/>
                <a:cs typeface="Tahoma"/>
              </a:rPr>
              <a:t>30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581586" y="9817679"/>
            <a:ext cx="2119630" cy="34226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Интернета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066783" y="9834141"/>
            <a:ext cx="2313940" cy="274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8818921" y="10209421"/>
            <a:ext cx="189230" cy="227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50" dirty="0">
                <a:solidFill>
                  <a:srgbClr val="24408E"/>
                </a:solidFill>
                <a:latin typeface="Tahoma"/>
                <a:cs typeface="Tahoma"/>
              </a:rPr>
              <a:t>11</a:t>
            </a:r>
            <a:endParaRPr sz="13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493358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58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2" y="96769"/>
                </a:lnTo>
                <a:lnTo>
                  <a:pt x="26815" y="135692"/>
                </a:lnTo>
                <a:lnTo>
                  <a:pt x="14582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9" y="88742"/>
                </a:lnTo>
                <a:lnTo>
                  <a:pt x="212442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8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7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6" y="347569"/>
                </a:lnTo>
                <a:lnTo>
                  <a:pt x="441011" y="306228"/>
                </a:lnTo>
                <a:lnTo>
                  <a:pt x="458359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86545" y="3251950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55" y="0"/>
                </a:moveTo>
                <a:lnTo>
                  <a:pt x="193911" y="4141"/>
                </a:lnTo>
                <a:lnTo>
                  <a:pt x="148445" y="16481"/>
                </a:lnTo>
                <a:lnTo>
                  <a:pt x="107448" y="38289"/>
                </a:lnTo>
                <a:lnTo>
                  <a:pt x="71924" y="70887"/>
                </a:lnTo>
                <a:lnTo>
                  <a:pt x="42391" y="115404"/>
                </a:lnTo>
                <a:lnTo>
                  <a:pt x="19549" y="172361"/>
                </a:lnTo>
                <a:lnTo>
                  <a:pt x="4911" y="243848"/>
                </a:lnTo>
                <a:lnTo>
                  <a:pt x="1231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2" y="399629"/>
                </a:lnTo>
                <a:lnTo>
                  <a:pt x="4917" y="444362"/>
                </a:lnTo>
                <a:lnTo>
                  <a:pt x="11039" y="484844"/>
                </a:lnTo>
                <a:lnTo>
                  <a:pt x="30153" y="552997"/>
                </a:lnTo>
                <a:lnTo>
                  <a:pt x="56411" y="607046"/>
                </a:lnTo>
                <a:lnTo>
                  <a:pt x="89040" y="647301"/>
                </a:lnTo>
                <a:lnTo>
                  <a:pt x="127325" y="675493"/>
                </a:lnTo>
                <a:lnTo>
                  <a:pt x="170811" y="692311"/>
                </a:lnTo>
                <a:lnTo>
                  <a:pt x="217698" y="700565"/>
                </a:lnTo>
                <a:lnTo>
                  <a:pt x="242055" y="701601"/>
                </a:lnTo>
                <a:lnTo>
                  <a:pt x="266401" y="700565"/>
                </a:lnTo>
                <a:lnTo>
                  <a:pt x="313296" y="692311"/>
                </a:lnTo>
                <a:lnTo>
                  <a:pt x="356783" y="675493"/>
                </a:lnTo>
                <a:lnTo>
                  <a:pt x="395064" y="647301"/>
                </a:lnTo>
                <a:lnTo>
                  <a:pt x="410314" y="630776"/>
                </a:lnTo>
                <a:lnTo>
                  <a:pt x="242055" y="630776"/>
                </a:lnTo>
                <a:lnTo>
                  <a:pt x="226405" y="630036"/>
                </a:lnTo>
                <a:lnTo>
                  <a:pt x="181292" y="619017"/>
                </a:lnTo>
                <a:lnTo>
                  <a:pt x="141110" y="590145"/>
                </a:lnTo>
                <a:lnTo>
                  <a:pt x="119293" y="558751"/>
                </a:lnTo>
                <a:lnTo>
                  <a:pt x="102055" y="515757"/>
                </a:lnTo>
                <a:lnTo>
                  <a:pt x="89744" y="460769"/>
                </a:lnTo>
                <a:lnTo>
                  <a:pt x="83494" y="391115"/>
                </a:lnTo>
                <a:lnTo>
                  <a:pt x="82709" y="350795"/>
                </a:lnTo>
                <a:lnTo>
                  <a:pt x="82709" y="331026"/>
                </a:lnTo>
                <a:lnTo>
                  <a:pt x="85852" y="260210"/>
                </a:lnTo>
                <a:lnTo>
                  <a:pt x="95222" y="203239"/>
                </a:lnTo>
                <a:lnTo>
                  <a:pt x="110148" y="158064"/>
                </a:lnTo>
                <a:lnTo>
                  <a:pt x="129692" y="123326"/>
                </a:lnTo>
                <a:lnTo>
                  <a:pt x="167088" y="88917"/>
                </a:lnTo>
                <a:lnTo>
                  <a:pt x="211096" y="73645"/>
                </a:lnTo>
                <a:lnTo>
                  <a:pt x="242055" y="70825"/>
                </a:lnTo>
                <a:lnTo>
                  <a:pt x="412125" y="70825"/>
                </a:lnTo>
                <a:lnTo>
                  <a:pt x="395138" y="53263"/>
                </a:lnTo>
                <a:lnTo>
                  <a:pt x="356817" y="26012"/>
                </a:lnTo>
                <a:lnTo>
                  <a:pt x="313308" y="9294"/>
                </a:lnTo>
                <a:lnTo>
                  <a:pt x="266413" y="1037"/>
                </a:lnTo>
                <a:lnTo>
                  <a:pt x="242055" y="0"/>
                </a:lnTo>
                <a:close/>
              </a:path>
              <a:path w="484504" h="701675">
                <a:moveTo>
                  <a:pt x="412125" y="70825"/>
                </a:moveTo>
                <a:lnTo>
                  <a:pt x="242055" y="70825"/>
                </a:lnTo>
                <a:lnTo>
                  <a:pt x="258069" y="71532"/>
                </a:lnTo>
                <a:lnTo>
                  <a:pt x="273642" y="73646"/>
                </a:lnTo>
                <a:lnTo>
                  <a:pt x="317321" y="88932"/>
                </a:lnTo>
                <a:lnTo>
                  <a:pt x="354428" y="123326"/>
                </a:lnTo>
                <a:lnTo>
                  <a:pt x="373957" y="158064"/>
                </a:lnTo>
                <a:lnTo>
                  <a:pt x="388899" y="203239"/>
                </a:lnTo>
                <a:lnTo>
                  <a:pt x="398269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3" y="391160"/>
                </a:lnTo>
                <a:lnTo>
                  <a:pt x="394361" y="460819"/>
                </a:lnTo>
                <a:lnTo>
                  <a:pt x="382053" y="515757"/>
                </a:lnTo>
                <a:lnTo>
                  <a:pt x="364811" y="558756"/>
                </a:lnTo>
                <a:lnTo>
                  <a:pt x="343013" y="590156"/>
                </a:lnTo>
                <a:lnTo>
                  <a:pt x="303301" y="619028"/>
                </a:lnTo>
                <a:lnTo>
                  <a:pt x="258062" y="630037"/>
                </a:lnTo>
                <a:lnTo>
                  <a:pt x="242055" y="630776"/>
                </a:lnTo>
                <a:lnTo>
                  <a:pt x="410314" y="630776"/>
                </a:lnTo>
                <a:lnTo>
                  <a:pt x="441658" y="581734"/>
                </a:lnTo>
                <a:lnTo>
                  <a:pt x="464530" y="520926"/>
                </a:lnTo>
                <a:lnTo>
                  <a:pt x="479193" y="444334"/>
                </a:lnTo>
                <a:lnTo>
                  <a:pt x="482878" y="399609"/>
                </a:lnTo>
                <a:lnTo>
                  <a:pt x="484110" y="350795"/>
                </a:lnTo>
                <a:lnTo>
                  <a:pt x="484110" y="331026"/>
                </a:lnTo>
                <a:lnTo>
                  <a:pt x="482877" y="285526"/>
                </a:lnTo>
                <a:lnTo>
                  <a:pt x="479193" y="243825"/>
                </a:lnTo>
                <a:lnTo>
                  <a:pt x="473080" y="206058"/>
                </a:lnTo>
                <a:lnTo>
                  <a:pt x="453997" y="142373"/>
                </a:lnTo>
                <a:lnTo>
                  <a:pt x="427763" y="91546"/>
                </a:lnTo>
                <a:lnTo>
                  <a:pt x="41212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79759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58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2" y="96769"/>
                </a:lnTo>
                <a:lnTo>
                  <a:pt x="26815" y="135692"/>
                </a:lnTo>
                <a:lnTo>
                  <a:pt x="14582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9" y="88742"/>
                </a:lnTo>
                <a:lnTo>
                  <a:pt x="212442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8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7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6" y="347569"/>
                </a:lnTo>
                <a:lnTo>
                  <a:pt x="441011" y="306228"/>
                </a:lnTo>
                <a:lnTo>
                  <a:pt x="458359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33398" y="3261836"/>
            <a:ext cx="523875" cy="681990"/>
          </a:xfrm>
          <a:custGeom>
            <a:avLst/>
            <a:gdLst/>
            <a:ahLst/>
            <a:cxnLst/>
            <a:rect l="l" t="t" r="r" b="b"/>
            <a:pathLst>
              <a:path w="523875" h="681989">
                <a:moveTo>
                  <a:pt x="434667" y="514748"/>
                </a:moveTo>
                <a:lnTo>
                  <a:pt x="351968" y="514748"/>
                </a:lnTo>
                <a:lnTo>
                  <a:pt x="351968" y="681832"/>
                </a:lnTo>
                <a:lnTo>
                  <a:pt x="434667" y="681832"/>
                </a:lnTo>
                <a:lnTo>
                  <a:pt x="434667" y="514748"/>
                </a:lnTo>
                <a:close/>
              </a:path>
              <a:path w="523875" h="681989">
                <a:moveTo>
                  <a:pt x="434667" y="0"/>
                </a:moveTo>
                <a:lnTo>
                  <a:pt x="339518" y="0"/>
                </a:lnTo>
                <a:lnTo>
                  <a:pt x="0" y="450394"/>
                </a:lnTo>
                <a:lnTo>
                  <a:pt x="0" y="514748"/>
                </a:lnTo>
                <a:lnTo>
                  <a:pt x="523648" y="514748"/>
                </a:lnTo>
                <a:lnTo>
                  <a:pt x="523648" y="443913"/>
                </a:lnTo>
                <a:lnTo>
                  <a:pt x="83473" y="443913"/>
                </a:lnTo>
                <a:lnTo>
                  <a:pt x="351968" y="88363"/>
                </a:lnTo>
                <a:lnTo>
                  <a:pt x="434667" y="88363"/>
                </a:lnTo>
                <a:lnTo>
                  <a:pt x="434667" y="0"/>
                </a:lnTo>
                <a:close/>
              </a:path>
              <a:path w="523875" h="681989">
                <a:moveTo>
                  <a:pt x="434667" y="88363"/>
                </a:moveTo>
                <a:lnTo>
                  <a:pt x="351968" y="88363"/>
                </a:lnTo>
                <a:lnTo>
                  <a:pt x="351968" y="443913"/>
                </a:lnTo>
                <a:lnTo>
                  <a:pt x="434667" y="443913"/>
                </a:lnTo>
                <a:lnTo>
                  <a:pt x="434667" y="88363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12735" y="4225792"/>
            <a:ext cx="2585720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250" dirty="0">
                <a:solidFill>
                  <a:srgbClr val="FF6C43"/>
                </a:solidFill>
                <a:latin typeface="Tahoma"/>
                <a:cs typeface="Tahoma"/>
              </a:rPr>
              <a:t>ОКТЯБРЬ</a:t>
            </a:r>
            <a:r>
              <a:rPr sz="3000" spc="-39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4500" spc="277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185" dirty="0">
                <a:solidFill>
                  <a:srgbClr val="24408E"/>
                </a:solidFill>
                <a:latin typeface="Tahoma"/>
                <a:cs typeface="Tahoma"/>
              </a:rPr>
              <a:t>10</a:t>
            </a:r>
            <a:endParaRPr sz="30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40086" y="1983134"/>
            <a:ext cx="377353" cy="400247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7808397" y="1975561"/>
            <a:ext cx="408305" cy="1421130"/>
          </a:xfrm>
          <a:custGeom>
            <a:avLst/>
            <a:gdLst/>
            <a:ahLst/>
            <a:cxnLst/>
            <a:rect l="l" t="t" r="r" b="b"/>
            <a:pathLst>
              <a:path w="408304" h="1421129">
                <a:moveTo>
                  <a:pt x="310095" y="0"/>
                </a:moveTo>
                <a:lnTo>
                  <a:pt x="97735" y="0"/>
                </a:lnTo>
                <a:lnTo>
                  <a:pt x="59692" y="7680"/>
                </a:lnTo>
                <a:lnTo>
                  <a:pt x="28626" y="28624"/>
                </a:lnTo>
                <a:lnTo>
                  <a:pt x="7680" y="59687"/>
                </a:lnTo>
                <a:lnTo>
                  <a:pt x="0" y="97724"/>
                </a:lnTo>
                <a:lnTo>
                  <a:pt x="0" y="1323289"/>
                </a:lnTo>
                <a:lnTo>
                  <a:pt x="7680" y="1361326"/>
                </a:lnTo>
                <a:lnTo>
                  <a:pt x="28626" y="1392389"/>
                </a:lnTo>
                <a:lnTo>
                  <a:pt x="59692" y="1413333"/>
                </a:lnTo>
                <a:lnTo>
                  <a:pt x="97735" y="1421014"/>
                </a:lnTo>
                <a:lnTo>
                  <a:pt x="310095" y="1421014"/>
                </a:lnTo>
                <a:lnTo>
                  <a:pt x="348136" y="1413333"/>
                </a:lnTo>
                <a:lnTo>
                  <a:pt x="379199" y="1392389"/>
                </a:lnTo>
                <a:lnTo>
                  <a:pt x="400141" y="1361326"/>
                </a:lnTo>
                <a:lnTo>
                  <a:pt x="407820" y="1323289"/>
                </a:lnTo>
                <a:lnTo>
                  <a:pt x="407820" y="97724"/>
                </a:lnTo>
                <a:lnTo>
                  <a:pt x="400141" y="59687"/>
                </a:lnTo>
                <a:lnTo>
                  <a:pt x="379199" y="28624"/>
                </a:lnTo>
                <a:lnTo>
                  <a:pt x="348136" y="7680"/>
                </a:lnTo>
                <a:lnTo>
                  <a:pt x="31009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581586" y="10088164"/>
            <a:ext cx="4986655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spc="90" dirty="0">
                <a:latin typeface="Tahoma"/>
                <a:cs typeface="Tahoma"/>
              </a:rPr>
              <a:t>Международный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школьных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библиотек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41134" y="1986381"/>
            <a:ext cx="16446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808400" y="352702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927370" y="3537851"/>
            <a:ext cx="19240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7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808400" y="4084827"/>
            <a:ext cx="408305" cy="1612900"/>
          </a:xfrm>
          <a:custGeom>
            <a:avLst/>
            <a:gdLst/>
            <a:ahLst/>
            <a:cxnLst/>
            <a:rect l="l" t="t" r="r" b="b"/>
            <a:pathLst>
              <a:path w="408304" h="1612900">
                <a:moveTo>
                  <a:pt x="303718" y="0"/>
                </a:moveTo>
                <a:lnTo>
                  <a:pt x="104101" y="0"/>
                </a:lnTo>
                <a:lnTo>
                  <a:pt x="63579" y="8180"/>
                </a:lnTo>
                <a:lnTo>
                  <a:pt x="30489" y="30489"/>
                </a:lnTo>
                <a:lnTo>
                  <a:pt x="8180" y="63579"/>
                </a:lnTo>
                <a:lnTo>
                  <a:pt x="0" y="104101"/>
                </a:lnTo>
                <a:lnTo>
                  <a:pt x="0" y="1508299"/>
                </a:lnTo>
                <a:lnTo>
                  <a:pt x="8180" y="1548821"/>
                </a:lnTo>
                <a:lnTo>
                  <a:pt x="30489" y="1581911"/>
                </a:lnTo>
                <a:lnTo>
                  <a:pt x="63579" y="1604220"/>
                </a:lnTo>
                <a:lnTo>
                  <a:pt x="104101" y="1612401"/>
                </a:lnTo>
                <a:lnTo>
                  <a:pt x="303718" y="1612401"/>
                </a:lnTo>
                <a:lnTo>
                  <a:pt x="344240" y="1604220"/>
                </a:lnTo>
                <a:lnTo>
                  <a:pt x="377330" y="1581911"/>
                </a:lnTo>
                <a:lnTo>
                  <a:pt x="399639" y="1548821"/>
                </a:lnTo>
                <a:lnTo>
                  <a:pt x="407820" y="1508299"/>
                </a:lnTo>
                <a:lnTo>
                  <a:pt x="407820" y="104101"/>
                </a:lnTo>
                <a:lnTo>
                  <a:pt x="399639" y="63579"/>
                </a:lnTo>
                <a:lnTo>
                  <a:pt x="377330" y="30489"/>
                </a:lnTo>
                <a:lnTo>
                  <a:pt x="344240" y="8180"/>
                </a:lnTo>
                <a:lnTo>
                  <a:pt x="303718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913730" y="4095651"/>
            <a:ext cx="19875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808400" y="583653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808403" y="6413863"/>
            <a:ext cx="408305" cy="1515110"/>
          </a:xfrm>
          <a:custGeom>
            <a:avLst/>
            <a:gdLst/>
            <a:ahLst/>
            <a:cxnLst/>
            <a:rect l="l" t="t" r="r" b="b"/>
            <a:pathLst>
              <a:path w="408304" h="1515109">
                <a:moveTo>
                  <a:pt x="306912" y="0"/>
                </a:moveTo>
                <a:lnTo>
                  <a:pt x="100897" y="0"/>
                </a:lnTo>
                <a:lnTo>
                  <a:pt x="61622" y="7928"/>
                </a:lnTo>
                <a:lnTo>
                  <a:pt x="29551" y="29551"/>
                </a:lnTo>
                <a:lnTo>
                  <a:pt x="7928" y="61622"/>
                </a:lnTo>
                <a:lnTo>
                  <a:pt x="0" y="100897"/>
                </a:lnTo>
                <a:lnTo>
                  <a:pt x="0" y="1414009"/>
                </a:lnTo>
                <a:lnTo>
                  <a:pt x="7928" y="1453285"/>
                </a:lnTo>
                <a:lnTo>
                  <a:pt x="29551" y="1485360"/>
                </a:lnTo>
                <a:lnTo>
                  <a:pt x="61622" y="1506986"/>
                </a:lnTo>
                <a:lnTo>
                  <a:pt x="100897" y="1514917"/>
                </a:lnTo>
                <a:lnTo>
                  <a:pt x="306912" y="1514917"/>
                </a:lnTo>
                <a:lnTo>
                  <a:pt x="346188" y="1506986"/>
                </a:lnTo>
                <a:lnTo>
                  <a:pt x="378263" y="1485360"/>
                </a:lnTo>
                <a:lnTo>
                  <a:pt x="399889" y="1453285"/>
                </a:lnTo>
                <a:lnTo>
                  <a:pt x="407820" y="1414009"/>
                </a:lnTo>
                <a:lnTo>
                  <a:pt x="407820" y="100897"/>
                </a:lnTo>
                <a:lnTo>
                  <a:pt x="399889" y="61622"/>
                </a:lnTo>
                <a:lnTo>
                  <a:pt x="378263" y="29551"/>
                </a:lnTo>
                <a:lnTo>
                  <a:pt x="346188" y="7928"/>
                </a:lnTo>
                <a:lnTo>
                  <a:pt x="30691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888738" y="2043550"/>
            <a:ext cx="11245850" cy="784605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110"/>
              </a:spcBef>
            </a:pPr>
            <a:r>
              <a:rPr sz="1800" spc="90" dirty="0">
                <a:latin typeface="Tahoma"/>
                <a:cs typeface="Tahoma"/>
              </a:rPr>
              <a:t>Международный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80" dirty="0">
                <a:latin typeface="Tahoma"/>
                <a:cs typeface="Tahoma"/>
              </a:rPr>
              <a:t>пожилых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50" dirty="0">
                <a:latin typeface="Tahoma"/>
                <a:cs typeface="Tahoma"/>
              </a:rPr>
              <a:t>людей</a:t>
            </a:r>
            <a:endParaRPr sz="1800">
              <a:latin typeface="Tahoma"/>
              <a:cs typeface="Tahoma"/>
            </a:endParaRPr>
          </a:p>
          <a:p>
            <a:pPr marL="705485" marR="7118350">
              <a:lnSpc>
                <a:spcPct val="182500"/>
              </a:lnSpc>
            </a:pPr>
            <a:r>
              <a:rPr sz="1800" spc="90" dirty="0">
                <a:latin typeface="Tahoma"/>
                <a:cs typeface="Tahoma"/>
              </a:rPr>
              <a:t>Международный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музыки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Сухопутных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войск</a:t>
            </a:r>
            <a:endParaRPr sz="1800">
              <a:latin typeface="Tahoma"/>
              <a:cs typeface="Tahoma"/>
            </a:endParaRPr>
          </a:p>
          <a:p>
            <a:pPr marL="705485" marR="2772410">
              <a:lnSpc>
                <a:spcPct val="182500"/>
              </a:lnSpc>
            </a:pPr>
            <a:r>
              <a:rPr sz="1800" spc="105" dirty="0">
                <a:latin typeface="Tahoma"/>
                <a:cs typeface="Tahoma"/>
              </a:rPr>
              <a:t>200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60" dirty="0">
                <a:latin typeface="Tahoma"/>
                <a:cs typeface="Tahoma"/>
              </a:rPr>
              <a:t>лет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со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дня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рождения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русского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поэта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И.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С.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Никитина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(1824–1861)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начала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космической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эры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55" dirty="0">
                <a:latin typeface="Tahoma"/>
                <a:cs typeface="Tahoma"/>
              </a:rPr>
              <a:t>человечества.</a:t>
            </a:r>
            <a:endParaRPr sz="1800">
              <a:latin typeface="Tahoma"/>
              <a:cs typeface="Tahoma"/>
            </a:endParaRPr>
          </a:p>
          <a:p>
            <a:pPr marL="705485">
              <a:lnSpc>
                <a:spcPct val="100000"/>
              </a:lnSpc>
              <a:spcBef>
                <a:spcPts val="545"/>
              </a:spcBef>
            </a:pPr>
            <a:r>
              <a:rPr sz="1800" spc="114" dirty="0">
                <a:latin typeface="Tahoma"/>
                <a:cs typeface="Tahoma"/>
              </a:rPr>
              <a:t>Запуск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в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165" dirty="0">
                <a:latin typeface="Tahoma"/>
                <a:cs typeface="Tahoma"/>
              </a:rPr>
              <a:t>СССР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первого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в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10" dirty="0">
                <a:latin typeface="Tahoma"/>
                <a:cs typeface="Tahoma"/>
              </a:rPr>
              <a:t>мире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искусственного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спутника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120" dirty="0">
                <a:latin typeface="Tahoma"/>
                <a:cs typeface="Tahoma"/>
              </a:rPr>
              <a:t>Земли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(1957)</a:t>
            </a:r>
            <a:endParaRPr sz="1800">
              <a:latin typeface="Tahoma"/>
              <a:cs typeface="Tahoma"/>
            </a:endParaRPr>
          </a:p>
          <a:p>
            <a:pPr marL="705485" marR="7437120">
              <a:lnSpc>
                <a:spcPct val="182500"/>
              </a:lnSpc>
            </a:pPr>
            <a:r>
              <a:rPr sz="1800" spc="110" dirty="0">
                <a:latin typeface="Tahoma"/>
                <a:cs typeface="Tahoma"/>
              </a:rPr>
              <a:t>Всемирный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животных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105" dirty="0">
                <a:latin typeface="Tahoma"/>
                <a:cs typeface="Tahoma"/>
              </a:rPr>
              <a:t> </a:t>
            </a:r>
            <a:r>
              <a:rPr sz="1800" spc="114" dirty="0">
                <a:latin typeface="Tahoma"/>
                <a:cs typeface="Tahoma"/>
              </a:rPr>
              <a:t>Космических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войск</a:t>
            </a:r>
            <a:endParaRPr sz="1800">
              <a:latin typeface="Tahoma"/>
              <a:cs typeface="Tahoma"/>
            </a:endParaRPr>
          </a:p>
          <a:p>
            <a:pPr marL="41275">
              <a:lnSpc>
                <a:spcPct val="100000"/>
              </a:lnSpc>
              <a:spcBef>
                <a:spcPts val="1440"/>
              </a:spcBef>
              <a:tabLst>
                <a:tab pos="705485" algn="l"/>
              </a:tabLst>
            </a:pPr>
            <a:r>
              <a:rPr sz="2150" spc="65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105" dirty="0">
                <a:latin typeface="Tahoma"/>
                <a:cs typeface="Tahoma"/>
              </a:rPr>
              <a:t> </a:t>
            </a:r>
            <a:r>
              <a:rPr sz="1800" spc="55" dirty="0">
                <a:latin typeface="Tahoma"/>
                <a:cs typeface="Tahoma"/>
              </a:rPr>
              <a:t>учителя</a:t>
            </a:r>
            <a:endParaRPr sz="1800">
              <a:latin typeface="Tahoma"/>
              <a:cs typeface="Tahoma"/>
            </a:endParaRPr>
          </a:p>
          <a:p>
            <a:pPr marL="705485" marR="2790825" indent="-668020">
              <a:lnSpc>
                <a:spcPct val="88700"/>
              </a:lnSpc>
              <a:spcBef>
                <a:spcPts val="1495"/>
              </a:spcBef>
              <a:tabLst>
                <a:tab pos="705485" algn="l"/>
              </a:tabLst>
            </a:pPr>
            <a:r>
              <a:rPr sz="3225" spc="187" baseline="-19379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r>
              <a:rPr sz="3225" baseline="-19379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800" spc="95" dirty="0">
                <a:latin typeface="Tahoma"/>
                <a:cs typeface="Tahoma"/>
              </a:rPr>
              <a:t>День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воинской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славы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20" dirty="0">
                <a:latin typeface="Tahoma"/>
                <a:cs typeface="Tahoma"/>
              </a:rPr>
              <a:t>России.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разгрома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советскими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войсками </a:t>
            </a:r>
            <a:r>
              <a:rPr sz="1800" spc="90" dirty="0">
                <a:latin typeface="Tahoma"/>
                <a:cs typeface="Tahoma"/>
              </a:rPr>
              <a:t>немецко-фашистских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110" dirty="0">
                <a:latin typeface="Tahoma"/>
                <a:cs typeface="Tahoma"/>
              </a:rPr>
              <a:t>войск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в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битве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за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Кавказ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(1943)</a:t>
            </a:r>
            <a:endParaRPr sz="1800">
              <a:latin typeface="Tahoma"/>
              <a:cs typeface="Tahoma"/>
            </a:endParaRPr>
          </a:p>
          <a:p>
            <a:pPr marL="705485">
              <a:lnSpc>
                <a:spcPct val="100000"/>
              </a:lnSpc>
              <a:spcBef>
                <a:spcPts val="1470"/>
              </a:spcBef>
            </a:pPr>
            <a:r>
              <a:rPr sz="1800" spc="120" dirty="0">
                <a:latin typeface="Tahoma"/>
                <a:cs typeface="Tahoma"/>
              </a:rPr>
              <a:t>Всероссийский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55" dirty="0">
                <a:latin typeface="Tahoma"/>
                <a:cs typeface="Tahoma"/>
              </a:rPr>
              <a:t>чтения</a:t>
            </a:r>
            <a:endParaRPr sz="1800">
              <a:latin typeface="Tahoma"/>
              <a:cs typeface="Tahoma"/>
            </a:endParaRPr>
          </a:p>
          <a:p>
            <a:pPr marL="705485">
              <a:lnSpc>
                <a:spcPct val="100000"/>
              </a:lnSpc>
              <a:spcBef>
                <a:spcPts val="1780"/>
              </a:spcBef>
            </a:pPr>
            <a:r>
              <a:rPr sz="1800" dirty="0">
                <a:latin typeface="Tahoma"/>
                <a:cs typeface="Tahoma"/>
              </a:rPr>
              <a:t>150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60" dirty="0">
                <a:latin typeface="Tahoma"/>
                <a:cs typeface="Tahoma"/>
              </a:rPr>
              <a:t>лет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со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дня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рождения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русского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художника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Н.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80" dirty="0">
                <a:latin typeface="Tahoma"/>
                <a:cs typeface="Tahoma"/>
              </a:rPr>
              <a:t>К.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Рериха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(1874–1947)</a:t>
            </a:r>
            <a:endParaRPr sz="1800">
              <a:latin typeface="Tahoma"/>
              <a:cs typeface="Tahoma"/>
            </a:endParaRPr>
          </a:p>
          <a:p>
            <a:pPr marL="705485" marR="30480">
              <a:lnSpc>
                <a:spcPct val="182500"/>
              </a:lnSpc>
            </a:pPr>
            <a:r>
              <a:rPr sz="1800" dirty="0">
                <a:latin typeface="Tahoma"/>
                <a:cs typeface="Tahoma"/>
              </a:rPr>
              <a:t>210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60" dirty="0">
                <a:latin typeface="Tahoma"/>
                <a:cs typeface="Tahoma"/>
              </a:rPr>
              <a:t>лет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со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дня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рождения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80" dirty="0">
                <a:latin typeface="Tahoma"/>
                <a:cs typeface="Tahoma"/>
              </a:rPr>
              <a:t>великого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русского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поэта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и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прозаика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М.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-30" dirty="0">
                <a:latin typeface="Tahoma"/>
                <a:cs typeface="Tahoma"/>
              </a:rPr>
              <a:t>Ю.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Лермонтова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(1814–1841) </a:t>
            </a:r>
            <a:r>
              <a:rPr sz="1800" spc="75" dirty="0">
                <a:latin typeface="Tahoma"/>
                <a:cs typeface="Tahoma"/>
              </a:rPr>
              <a:t>День</a:t>
            </a:r>
            <a:r>
              <a:rPr sz="1800" spc="-105" dirty="0">
                <a:latin typeface="Tahoma"/>
                <a:cs typeface="Tahoma"/>
              </a:rPr>
              <a:t> </a:t>
            </a:r>
            <a:r>
              <a:rPr sz="1800" spc="55" dirty="0">
                <a:latin typeface="Tahoma"/>
                <a:cs typeface="Tahoma"/>
              </a:rPr>
              <a:t>отца</a:t>
            </a:r>
            <a:endParaRPr sz="1800">
              <a:latin typeface="Tahoma"/>
              <a:cs typeface="Tahoma"/>
            </a:endParaRPr>
          </a:p>
          <a:p>
            <a:pPr marL="705485" marR="486409">
              <a:lnSpc>
                <a:spcPct val="182500"/>
              </a:lnSpc>
            </a:pPr>
            <a:r>
              <a:rPr sz="1800" spc="75" dirty="0">
                <a:latin typeface="Tahoma"/>
                <a:cs typeface="Tahoma"/>
              </a:rPr>
              <a:t>95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60" dirty="0">
                <a:latin typeface="Tahoma"/>
                <a:cs typeface="Tahoma"/>
              </a:rPr>
              <a:t>лет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со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дня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рождения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легендарного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114" dirty="0">
                <a:latin typeface="Tahoma"/>
                <a:cs typeface="Tahoma"/>
              </a:rPr>
              <a:t>российского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футболиста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Л.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И.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Яшина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(1929–1990) </a:t>
            </a:r>
            <a:r>
              <a:rPr sz="1800" spc="114" dirty="0">
                <a:latin typeface="Tahoma"/>
                <a:cs typeface="Tahoma"/>
              </a:rPr>
              <a:t>80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60" dirty="0">
                <a:latin typeface="Tahoma"/>
                <a:cs typeface="Tahoma"/>
              </a:rPr>
              <a:t>лет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со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дня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рождения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народного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артиста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175" dirty="0">
                <a:latin typeface="Tahoma"/>
                <a:cs typeface="Tahoma"/>
              </a:rPr>
              <a:t>РСФСР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75" dirty="0">
                <a:latin typeface="Tahoma"/>
                <a:cs typeface="Tahoma"/>
              </a:rPr>
              <a:t>Н.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П.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80" dirty="0">
                <a:latin typeface="Tahoma"/>
                <a:cs typeface="Tahoma"/>
              </a:rPr>
              <a:t>Караченцова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(1944–2018)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21" name="object 21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8810935" y="10206051"/>
            <a:ext cx="205104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25" dirty="0">
                <a:solidFill>
                  <a:srgbClr val="24408E"/>
                </a:solidFill>
                <a:latin typeface="Tahoma"/>
                <a:cs typeface="Tahoma"/>
              </a:rPr>
              <a:t>12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66149" y="700801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sz="1000" spc="-50" dirty="0" smtClean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000" spc="35" dirty="0">
                <a:solidFill>
                  <a:srgbClr val="FF6C43"/>
                </a:solidFill>
                <a:latin typeface="Tahoma"/>
                <a:cs typeface="Tahoma"/>
              </a:rPr>
              <a:t>календарь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20543" y="70112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1559976" y="9385610"/>
            <a:ext cx="281305" cy="281305"/>
            <a:chOff x="1559976" y="9385610"/>
            <a:chExt cx="281305" cy="281305"/>
          </a:xfrm>
        </p:grpSpPr>
        <p:sp>
          <p:nvSpPr>
            <p:cNvPr id="29" name="object 29"/>
            <p:cNvSpPr/>
            <p:nvPr/>
          </p:nvSpPr>
          <p:spPr>
            <a:xfrm>
              <a:off x="1572252" y="9397874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1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2"/>
                  </a:lnTo>
                  <a:lnTo>
                    <a:pt x="2256" y="17532"/>
                  </a:lnTo>
                  <a:lnTo>
                    <a:pt x="0" y="28690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13" y="256693"/>
                  </a:lnTo>
                  <a:lnTo>
                    <a:pt x="239163" y="254436"/>
                  </a:lnTo>
                  <a:lnTo>
                    <a:pt x="248277" y="248284"/>
                  </a:lnTo>
                  <a:lnTo>
                    <a:pt x="254427" y="239169"/>
                  </a:lnTo>
                  <a:lnTo>
                    <a:pt x="256683" y="228024"/>
                  </a:lnTo>
                  <a:lnTo>
                    <a:pt x="256683" y="28690"/>
                  </a:lnTo>
                  <a:lnTo>
                    <a:pt x="254427" y="17532"/>
                  </a:lnTo>
                  <a:lnTo>
                    <a:pt x="248277" y="8412"/>
                  </a:lnTo>
                  <a:lnTo>
                    <a:pt x="239163" y="2257"/>
                  </a:lnTo>
                  <a:lnTo>
                    <a:pt x="22801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59976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7"/>
                  </a:lnTo>
                  <a:lnTo>
                    <a:pt x="11994" y="11993"/>
                  </a:lnTo>
                  <a:lnTo>
                    <a:pt x="3218" y="25006"/>
                  </a:lnTo>
                  <a:lnTo>
                    <a:pt x="0" y="4094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8" y="24543"/>
                  </a:lnTo>
                  <a:lnTo>
                    <a:pt x="269237" y="11993"/>
                  </a:lnTo>
                  <a:lnTo>
                    <a:pt x="256224" y="3217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8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41"/>
                  </a:lnTo>
                  <a:lnTo>
                    <a:pt x="278010" y="25006"/>
                  </a:lnTo>
                  <a:lnTo>
                    <a:pt x="277698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066793" y="9402282"/>
            <a:ext cx="2945130" cy="7029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195441" y="3077460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59"/>
                </a:lnTo>
                <a:lnTo>
                  <a:pt x="273048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15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200287" y="5349172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9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59"/>
                </a:lnTo>
                <a:lnTo>
                  <a:pt x="273048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15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2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70" y="23750"/>
                </a:lnTo>
                <a:lnTo>
                  <a:pt x="199137" y="48836"/>
                </a:lnTo>
                <a:lnTo>
                  <a:pt x="199001" y="52249"/>
                </a:lnTo>
                <a:lnTo>
                  <a:pt x="19896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195441" y="5903965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200287" y="10113114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90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9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90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90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90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90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90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90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90">
                <a:moveTo>
                  <a:pt x="177502" y="0"/>
                </a:moveTo>
                <a:lnTo>
                  <a:pt x="112122" y="0"/>
                </a:lnTo>
                <a:lnTo>
                  <a:pt x="93503" y="3172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5" y="22219"/>
                </a:lnTo>
                <a:lnTo>
                  <a:pt x="209110" y="12044"/>
                </a:lnTo>
                <a:lnTo>
                  <a:pt x="195314" y="3172"/>
                </a:lnTo>
                <a:lnTo>
                  <a:pt x="177502" y="0"/>
                </a:lnTo>
                <a:close/>
              </a:path>
              <a:path w="295909" h="300990">
                <a:moveTo>
                  <a:pt x="215725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70" y="23750"/>
                </a:lnTo>
                <a:lnTo>
                  <a:pt x="199137" y="48836"/>
                </a:lnTo>
                <a:lnTo>
                  <a:pt x="199001" y="52249"/>
                </a:lnTo>
                <a:lnTo>
                  <a:pt x="19896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8"/>
                </a:lnTo>
                <a:lnTo>
                  <a:pt x="215725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195441" y="2542765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59"/>
                </a:lnTo>
                <a:lnTo>
                  <a:pt x="273048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" name="object 4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40048" y="4319763"/>
            <a:ext cx="202705" cy="202716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24342" y="3622078"/>
            <a:ext cx="237668" cy="253263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29188" y="7646654"/>
            <a:ext cx="237668" cy="253263"/>
          </a:xfrm>
          <a:prstGeom prst="rect">
            <a:avLst/>
          </a:prstGeom>
        </p:spPr>
      </p:pic>
      <p:sp>
        <p:nvSpPr>
          <p:cNvPr id="48" name="object 48"/>
          <p:cNvSpPr/>
          <p:nvPr/>
        </p:nvSpPr>
        <p:spPr>
          <a:xfrm>
            <a:off x="7813247" y="804996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813247" y="855234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813247" y="9054725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813247" y="9557105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813247" y="10059486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3" name="object 53"/>
          <p:cNvGrpSpPr/>
          <p:nvPr/>
        </p:nvGrpSpPr>
        <p:grpSpPr>
          <a:xfrm>
            <a:off x="4671886" y="5781778"/>
            <a:ext cx="1030605" cy="1944370"/>
            <a:chOff x="4671886" y="5781778"/>
            <a:chExt cx="1030605" cy="1944370"/>
          </a:xfrm>
        </p:grpSpPr>
        <p:sp>
          <p:nvSpPr>
            <p:cNvPr id="54" name="object 54"/>
            <p:cNvSpPr/>
            <p:nvPr/>
          </p:nvSpPr>
          <p:spPr>
            <a:xfrm>
              <a:off x="4671886" y="5781778"/>
              <a:ext cx="1030605" cy="1944370"/>
            </a:xfrm>
            <a:custGeom>
              <a:avLst/>
              <a:gdLst/>
              <a:ahLst/>
              <a:cxnLst/>
              <a:rect l="l" t="t" r="r" b="b"/>
              <a:pathLst>
                <a:path w="1030604" h="1944370">
                  <a:moveTo>
                    <a:pt x="97787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1891659"/>
                  </a:lnTo>
                  <a:lnTo>
                    <a:pt x="4114" y="1912036"/>
                  </a:lnTo>
                  <a:lnTo>
                    <a:pt x="15335" y="1928678"/>
                  </a:lnTo>
                  <a:lnTo>
                    <a:pt x="31977" y="1939899"/>
                  </a:lnTo>
                  <a:lnTo>
                    <a:pt x="52354" y="1944014"/>
                  </a:lnTo>
                  <a:lnTo>
                    <a:pt x="977875" y="1944014"/>
                  </a:lnTo>
                  <a:lnTo>
                    <a:pt x="998252" y="1939899"/>
                  </a:lnTo>
                  <a:lnTo>
                    <a:pt x="1014894" y="1928678"/>
                  </a:lnTo>
                  <a:lnTo>
                    <a:pt x="1026115" y="1912036"/>
                  </a:lnTo>
                  <a:lnTo>
                    <a:pt x="1030230" y="1891659"/>
                  </a:lnTo>
                  <a:lnTo>
                    <a:pt x="1030230" y="52354"/>
                  </a:lnTo>
                  <a:lnTo>
                    <a:pt x="1026115" y="31977"/>
                  </a:lnTo>
                  <a:lnTo>
                    <a:pt x="1014894" y="15335"/>
                  </a:lnTo>
                  <a:lnTo>
                    <a:pt x="998252" y="4114"/>
                  </a:lnTo>
                  <a:lnTo>
                    <a:pt x="977875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671885" y="5782557"/>
              <a:ext cx="1030605" cy="1943735"/>
            </a:xfrm>
            <a:custGeom>
              <a:avLst/>
              <a:gdLst/>
              <a:ahLst/>
              <a:cxnLst/>
              <a:rect l="l" t="t" r="r" b="b"/>
              <a:pathLst>
                <a:path w="1030604" h="1943734">
                  <a:moveTo>
                    <a:pt x="407479" y="51181"/>
                  </a:moveTo>
                  <a:lnTo>
                    <a:pt x="403453" y="31267"/>
                  </a:lnTo>
                  <a:lnTo>
                    <a:pt x="392493" y="14998"/>
                  </a:lnTo>
                  <a:lnTo>
                    <a:pt x="376224" y="4025"/>
                  </a:lnTo>
                  <a:lnTo>
                    <a:pt x="356298" y="0"/>
                  </a:lnTo>
                  <a:lnTo>
                    <a:pt x="51181" y="0"/>
                  </a:lnTo>
                  <a:lnTo>
                    <a:pt x="31267" y="4025"/>
                  </a:lnTo>
                  <a:lnTo>
                    <a:pt x="14998" y="14998"/>
                  </a:lnTo>
                  <a:lnTo>
                    <a:pt x="4025" y="31267"/>
                  </a:lnTo>
                  <a:lnTo>
                    <a:pt x="0" y="51181"/>
                  </a:lnTo>
                  <a:lnTo>
                    <a:pt x="0" y="356298"/>
                  </a:lnTo>
                  <a:lnTo>
                    <a:pt x="4025" y="376212"/>
                  </a:lnTo>
                  <a:lnTo>
                    <a:pt x="14998" y="392480"/>
                  </a:lnTo>
                  <a:lnTo>
                    <a:pt x="31267" y="403453"/>
                  </a:lnTo>
                  <a:lnTo>
                    <a:pt x="51181" y="407479"/>
                  </a:lnTo>
                  <a:lnTo>
                    <a:pt x="356298" y="407479"/>
                  </a:lnTo>
                  <a:lnTo>
                    <a:pt x="376224" y="403453"/>
                  </a:lnTo>
                  <a:lnTo>
                    <a:pt x="392493" y="392480"/>
                  </a:lnTo>
                  <a:lnTo>
                    <a:pt x="403453" y="376212"/>
                  </a:lnTo>
                  <a:lnTo>
                    <a:pt x="407479" y="356298"/>
                  </a:lnTo>
                  <a:lnTo>
                    <a:pt x="407479" y="51181"/>
                  </a:lnTo>
                  <a:close/>
                </a:path>
                <a:path w="1030604" h="1943734">
                  <a:moveTo>
                    <a:pt x="1030198" y="1586953"/>
                  </a:moveTo>
                  <a:lnTo>
                    <a:pt x="1026185" y="1567027"/>
                  </a:lnTo>
                  <a:lnTo>
                    <a:pt x="1015212" y="1550758"/>
                  </a:lnTo>
                  <a:lnTo>
                    <a:pt x="998943" y="1539786"/>
                  </a:lnTo>
                  <a:lnTo>
                    <a:pt x="979017" y="1535760"/>
                  </a:lnTo>
                  <a:lnTo>
                    <a:pt x="673912" y="1535760"/>
                  </a:lnTo>
                  <a:lnTo>
                    <a:pt x="653986" y="1539786"/>
                  </a:lnTo>
                  <a:lnTo>
                    <a:pt x="637717" y="1550758"/>
                  </a:lnTo>
                  <a:lnTo>
                    <a:pt x="626757" y="1567027"/>
                  </a:lnTo>
                  <a:lnTo>
                    <a:pt x="622731" y="1586953"/>
                  </a:lnTo>
                  <a:lnTo>
                    <a:pt x="622731" y="1892058"/>
                  </a:lnTo>
                  <a:lnTo>
                    <a:pt x="626757" y="1911985"/>
                  </a:lnTo>
                  <a:lnTo>
                    <a:pt x="637717" y="1928253"/>
                  </a:lnTo>
                  <a:lnTo>
                    <a:pt x="653986" y="1939213"/>
                  </a:lnTo>
                  <a:lnTo>
                    <a:pt x="673912" y="1943239"/>
                  </a:lnTo>
                  <a:lnTo>
                    <a:pt x="979017" y="1943239"/>
                  </a:lnTo>
                  <a:lnTo>
                    <a:pt x="998943" y="1939213"/>
                  </a:lnTo>
                  <a:lnTo>
                    <a:pt x="1015212" y="1928253"/>
                  </a:lnTo>
                  <a:lnTo>
                    <a:pt x="1026185" y="1911985"/>
                  </a:lnTo>
                  <a:lnTo>
                    <a:pt x="1030198" y="1892058"/>
                  </a:lnTo>
                  <a:lnTo>
                    <a:pt x="1030198" y="1586953"/>
                  </a:lnTo>
                  <a:close/>
                </a:path>
                <a:path w="1030604" h="1943734">
                  <a:moveTo>
                    <a:pt x="1030198" y="1066520"/>
                  </a:moveTo>
                  <a:lnTo>
                    <a:pt x="1026185" y="1046607"/>
                  </a:lnTo>
                  <a:lnTo>
                    <a:pt x="1015212" y="1030338"/>
                  </a:lnTo>
                  <a:lnTo>
                    <a:pt x="998943" y="1019365"/>
                  </a:lnTo>
                  <a:lnTo>
                    <a:pt x="979017" y="1015339"/>
                  </a:lnTo>
                  <a:lnTo>
                    <a:pt x="673912" y="1015339"/>
                  </a:lnTo>
                  <a:lnTo>
                    <a:pt x="653986" y="1019365"/>
                  </a:lnTo>
                  <a:lnTo>
                    <a:pt x="637717" y="1030338"/>
                  </a:lnTo>
                  <a:lnTo>
                    <a:pt x="626757" y="1046607"/>
                  </a:lnTo>
                  <a:lnTo>
                    <a:pt x="622731" y="1066520"/>
                  </a:lnTo>
                  <a:lnTo>
                    <a:pt x="622731" y="1371638"/>
                  </a:lnTo>
                  <a:lnTo>
                    <a:pt x="626757" y="1391564"/>
                  </a:lnTo>
                  <a:lnTo>
                    <a:pt x="637717" y="1407820"/>
                  </a:lnTo>
                  <a:lnTo>
                    <a:pt x="653986" y="1418793"/>
                  </a:lnTo>
                  <a:lnTo>
                    <a:pt x="673912" y="1422819"/>
                  </a:lnTo>
                  <a:lnTo>
                    <a:pt x="979017" y="1422819"/>
                  </a:lnTo>
                  <a:lnTo>
                    <a:pt x="998943" y="1418793"/>
                  </a:lnTo>
                  <a:lnTo>
                    <a:pt x="1015212" y="1407820"/>
                  </a:lnTo>
                  <a:lnTo>
                    <a:pt x="1026185" y="1391564"/>
                  </a:lnTo>
                  <a:lnTo>
                    <a:pt x="1030198" y="1371638"/>
                  </a:lnTo>
                  <a:lnTo>
                    <a:pt x="1030198" y="106652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7840790" y="7888750"/>
            <a:ext cx="367030" cy="2537460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1470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15</a:t>
            </a:r>
            <a:endParaRPr sz="2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2150" spc="135" dirty="0">
                <a:solidFill>
                  <a:srgbClr val="FFFFFF"/>
                </a:solidFill>
                <a:latin typeface="Tahoma"/>
                <a:cs typeface="Tahoma"/>
              </a:rPr>
              <a:t>20</a:t>
            </a:r>
            <a:endParaRPr sz="2150">
              <a:latin typeface="Tahoma"/>
              <a:cs typeface="Tahoma"/>
            </a:endParaRPr>
          </a:p>
          <a:p>
            <a:pPr marL="17780">
              <a:lnSpc>
                <a:spcPct val="100000"/>
              </a:lnSpc>
              <a:spcBef>
                <a:spcPts val="1375"/>
              </a:spcBef>
            </a:pPr>
            <a:r>
              <a:rPr sz="2150" spc="90" dirty="0">
                <a:solidFill>
                  <a:srgbClr val="FFFFFF"/>
                </a:solidFill>
                <a:latin typeface="Tahoma"/>
                <a:cs typeface="Tahoma"/>
              </a:rPr>
              <a:t>22</a:t>
            </a:r>
            <a:endParaRPr sz="2150">
              <a:latin typeface="Tahoma"/>
              <a:cs typeface="Tahoma"/>
            </a:endParaRPr>
          </a:p>
          <a:p>
            <a:pPr marL="26034">
              <a:lnSpc>
                <a:spcPct val="100000"/>
              </a:lnSpc>
              <a:spcBef>
                <a:spcPts val="1380"/>
              </a:spcBef>
            </a:pPr>
            <a:r>
              <a:rPr sz="2150" spc="30" dirty="0">
                <a:solidFill>
                  <a:srgbClr val="FFFFFF"/>
                </a:solidFill>
                <a:latin typeface="Tahoma"/>
                <a:cs typeface="Tahoma"/>
              </a:rPr>
              <a:t>27</a:t>
            </a:r>
            <a:endParaRPr sz="2150">
              <a:latin typeface="Tahoma"/>
              <a:cs typeface="Tahoma"/>
            </a:endParaRPr>
          </a:p>
          <a:p>
            <a:pPr marL="13970">
              <a:lnSpc>
                <a:spcPct val="100000"/>
              </a:lnSpc>
              <a:spcBef>
                <a:spcPts val="1375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28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90990" y="783162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191379" y="731831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191379" y="6797892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821411" y="628143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59639" y="5782552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426367" y="5782552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91379" y="5782552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4" name="object 64"/>
          <p:cNvGraphicFramePr>
            <a:graphicFrameLocks noGrp="1"/>
          </p:cNvGraphicFramePr>
          <p:nvPr/>
        </p:nvGraphicFramePr>
        <p:xfrm>
          <a:off x="1545004" y="5287651"/>
          <a:ext cx="4154169" cy="28905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100"/>
                <a:gridCol w="612775"/>
                <a:gridCol w="627380"/>
                <a:gridCol w="617219"/>
                <a:gridCol w="621030"/>
                <a:gridCol w="624840"/>
                <a:gridCol w="504825"/>
              </a:tblGrid>
              <a:tr h="407034">
                <a:tc>
                  <a:txBody>
                    <a:bodyPr/>
                    <a:lstStyle/>
                    <a:p>
                      <a:pPr marR="135255" algn="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ПН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2275"/>
                        </a:lnSpc>
                      </a:pPr>
                      <a:r>
                        <a:rPr sz="1900" spc="1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СР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ts val="2275"/>
                        </a:lnSpc>
                      </a:pPr>
                      <a:r>
                        <a:rPr sz="19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ЧТ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СБ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 algn="ct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ВС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10858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</a:tr>
              <a:tr h="513715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5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0922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</a:tr>
              <a:tr h="511809"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10858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9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</a:tr>
              <a:tr h="509905"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763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21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900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90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900" marB="0"/>
                </a:tc>
                <a:tc>
                  <a:txBody>
                    <a:bodyPr/>
                    <a:lstStyle/>
                    <a:p>
                      <a:pPr marL="108585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900" marB="0"/>
                </a:tc>
              </a:tr>
              <a:tr h="419100">
                <a:tc>
                  <a:txBody>
                    <a:bodyPr/>
                    <a:lstStyle/>
                    <a:p>
                      <a:pPr marR="127635" algn="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10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65" name="object 6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29188" y="8138563"/>
            <a:ext cx="237668" cy="253262"/>
          </a:xfrm>
          <a:prstGeom prst="rect">
            <a:avLst/>
          </a:prstGeom>
        </p:spPr>
      </p:pic>
      <p:pic>
        <p:nvPicPr>
          <p:cNvPr id="66" name="object 6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29188" y="9161591"/>
            <a:ext cx="237668" cy="253263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29188" y="9643027"/>
            <a:ext cx="237668" cy="253263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146761" y="6475981"/>
            <a:ext cx="392834" cy="340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493358" y="325195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58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2" y="96769"/>
                </a:lnTo>
                <a:lnTo>
                  <a:pt x="26815" y="135692"/>
                </a:lnTo>
                <a:lnTo>
                  <a:pt x="14582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9" y="88742"/>
                </a:lnTo>
                <a:lnTo>
                  <a:pt x="212442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8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7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6" y="347569"/>
                </a:lnTo>
                <a:lnTo>
                  <a:pt x="441011" y="306228"/>
                </a:lnTo>
                <a:lnTo>
                  <a:pt x="458359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86545" y="3251959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55" y="0"/>
                </a:moveTo>
                <a:lnTo>
                  <a:pt x="193911" y="4141"/>
                </a:lnTo>
                <a:lnTo>
                  <a:pt x="148445" y="16481"/>
                </a:lnTo>
                <a:lnTo>
                  <a:pt x="107448" y="38289"/>
                </a:lnTo>
                <a:lnTo>
                  <a:pt x="71924" y="70887"/>
                </a:lnTo>
                <a:lnTo>
                  <a:pt x="42391" y="115404"/>
                </a:lnTo>
                <a:lnTo>
                  <a:pt x="19549" y="172361"/>
                </a:lnTo>
                <a:lnTo>
                  <a:pt x="4911" y="243848"/>
                </a:lnTo>
                <a:lnTo>
                  <a:pt x="1231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2" y="399629"/>
                </a:lnTo>
                <a:lnTo>
                  <a:pt x="4917" y="444362"/>
                </a:lnTo>
                <a:lnTo>
                  <a:pt x="11039" y="484844"/>
                </a:lnTo>
                <a:lnTo>
                  <a:pt x="30153" y="552997"/>
                </a:lnTo>
                <a:lnTo>
                  <a:pt x="56411" y="607046"/>
                </a:lnTo>
                <a:lnTo>
                  <a:pt x="89040" y="647301"/>
                </a:lnTo>
                <a:lnTo>
                  <a:pt x="127325" y="675493"/>
                </a:lnTo>
                <a:lnTo>
                  <a:pt x="170811" y="692311"/>
                </a:lnTo>
                <a:lnTo>
                  <a:pt x="217698" y="700565"/>
                </a:lnTo>
                <a:lnTo>
                  <a:pt x="242055" y="701601"/>
                </a:lnTo>
                <a:lnTo>
                  <a:pt x="266401" y="700565"/>
                </a:lnTo>
                <a:lnTo>
                  <a:pt x="313296" y="692311"/>
                </a:lnTo>
                <a:lnTo>
                  <a:pt x="356783" y="675493"/>
                </a:lnTo>
                <a:lnTo>
                  <a:pt x="395064" y="647301"/>
                </a:lnTo>
                <a:lnTo>
                  <a:pt x="410314" y="630776"/>
                </a:lnTo>
                <a:lnTo>
                  <a:pt x="242055" y="630776"/>
                </a:lnTo>
                <a:lnTo>
                  <a:pt x="226405" y="630036"/>
                </a:lnTo>
                <a:lnTo>
                  <a:pt x="181292" y="619017"/>
                </a:lnTo>
                <a:lnTo>
                  <a:pt x="141110" y="590145"/>
                </a:lnTo>
                <a:lnTo>
                  <a:pt x="119293" y="558751"/>
                </a:lnTo>
                <a:lnTo>
                  <a:pt x="102055" y="515757"/>
                </a:lnTo>
                <a:lnTo>
                  <a:pt x="89744" y="460769"/>
                </a:lnTo>
                <a:lnTo>
                  <a:pt x="83494" y="391115"/>
                </a:lnTo>
                <a:lnTo>
                  <a:pt x="82709" y="350795"/>
                </a:lnTo>
                <a:lnTo>
                  <a:pt x="82709" y="331026"/>
                </a:lnTo>
                <a:lnTo>
                  <a:pt x="85852" y="260210"/>
                </a:lnTo>
                <a:lnTo>
                  <a:pt x="95222" y="203239"/>
                </a:lnTo>
                <a:lnTo>
                  <a:pt x="110148" y="158064"/>
                </a:lnTo>
                <a:lnTo>
                  <a:pt x="129692" y="123326"/>
                </a:lnTo>
                <a:lnTo>
                  <a:pt x="167088" y="88917"/>
                </a:lnTo>
                <a:lnTo>
                  <a:pt x="211096" y="73645"/>
                </a:lnTo>
                <a:lnTo>
                  <a:pt x="242055" y="70825"/>
                </a:lnTo>
                <a:lnTo>
                  <a:pt x="412125" y="70825"/>
                </a:lnTo>
                <a:lnTo>
                  <a:pt x="395138" y="53263"/>
                </a:lnTo>
                <a:lnTo>
                  <a:pt x="356817" y="26012"/>
                </a:lnTo>
                <a:lnTo>
                  <a:pt x="313308" y="9294"/>
                </a:lnTo>
                <a:lnTo>
                  <a:pt x="266413" y="1037"/>
                </a:lnTo>
                <a:lnTo>
                  <a:pt x="242055" y="0"/>
                </a:lnTo>
                <a:close/>
              </a:path>
              <a:path w="484504" h="701675">
                <a:moveTo>
                  <a:pt x="412125" y="70825"/>
                </a:moveTo>
                <a:lnTo>
                  <a:pt x="242055" y="70825"/>
                </a:lnTo>
                <a:lnTo>
                  <a:pt x="258069" y="71532"/>
                </a:lnTo>
                <a:lnTo>
                  <a:pt x="273642" y="73646"/>
                </a:lnTo>
                <a:lnTo>
                  <a:pt x="317321" y="88932"/>
                </a:lnTo>
                <a:lnTo>
                  <a:pt x="354428" y="123326"/>
                </a:lnTo>
                <a:lnTo>
                  <a:pt x="373957" y="158064"/>
                </a:lnTo>
                <a:lnTo>
                  <a:pt x="388899" y="203239"/>
                </a:lnTo>
                <a:lnTo>
                  <a:pt x="398269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3" y="391160"/>
                </a:lnTo>
                <a:lnTo>
                  <a:pt x="394361" y="460819"/>
                </a:lnTo>
                <a:lnTo>
                  <a:pt x="382053" y="515757"/>
                </a:lnTo>
                <a:lnTo>
                  <a:pt x="364811" y="558756"/>
                </a:lnTo>
                <a:lnTo>
                  <a:pt x="343013" y="590156"/>
                </a:lnTo>
                <a:lnTo>
                  <a:pt x="303301" y="619028"/>
                </a:lnTo>
                <a:lnTo>
                  <a:pt x="258062" y="630037"/>
                </a:lnTo>
                <a:lnTo>
                  <a:pt x="242055" y="630776"/>
                </a:lnTo>
                <a:lnTo>
                  <a:pt x="410314" y="630776"/>
                </a:lnTo>
                <a:lnTo>
                  <a:pt x="441658" y="581734"/>
                </a:lnTo>
                <a:lnTo>
                  <a:pt x="464530" y="520926"/>
                </a:lnTo>
                <a:lnTo>
                  <a:pt x="479193" y="444334"/>
                </a:lnTo>
                <a:lnTo>
                  <a:pt x="482878" y="399609"/>
                </a:lnTo>
                <a:lnTo>
                  <a:pt x="484110" y="350795"/>
                </a:lnTo>
                <a:lnTo>
                  <a:pt x="484110" y="331026"/>
                </a:lnTo>
                <a:lnTo>
                  <a:pt x="482877" y="285526"/>
                </a:lnTo>
                <a:lnTo>
                  <a:pt x="479193" y="243825"/>
                </a:lnTo>
                <a:lnTo>
                  <a:pt x="473080" y="206058"/>
                </a:lnTo>
                <a:lnTo>
                  <a:pt x="453997" y="142373"/>
                </a:lnTo>
                <a:lnTo>
                  <a:pt x="427763" y="91546"/>
                </a:lnTo>
                <a:lnTo>
                  <a:pt x="41212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79759" y="325195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58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2" y="96769"/>
                </a:lnTo>
                <a:lnTo>
                  <a:pt x="26815" y="135692"/>
                </a:lnTo>
                <a:lnTo>
                  <a:pt x="14582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9" y="88742"/>
                </a:lnTo>
                <a:lnTo>
                  <a:pt x="212442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8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7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6" y="347569"/>
                </a:lnTo>
                <a:lnTo>
                  <a:pt x="441011" y="306228"/>
                </a:lnTo>
                <a:lnTo>
                  <a:pt x="458359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33398" y="3261846"/>
            <a:ext cx="523875" cy="681990"/>
          </a:xfrm>
          <a:custGeom>
            <a:avLst/>
            <a:gdLst/>
            <a:ahLst/>
            <a:cxnLst/>
            <a:rect l="l" t="t" r="r" b="b"/>
            <a:pathLst>
              <a:path w="523875" h="681989">
                <a:moveTo>
                  <a:pt x="434667" y="514748"/>
                </a:moveTo>
                <a:lnTo>
                  <a:pt x="351968" y="514748"/>
                </a:lnTo>
                <a:lnTo>
                  <a:pt x="351968" y="681832"/>
                </a:lnTo>
                <a:lnTo>
                  <a:pt x="434667" y="681832"/>
                </a:lnTo>
                <a:lnTo>
                  <a:pt x="434667" y="514748"/>
                </a:lnTo>
                <a:close/>
              </a:path>
              <a:path w="523875" h="681989">
                <a:moveTo>
                  <a:pt x="434667" y="0"/>
                </a:moveTo>
                <a:lnTo>
                  <a:pt x="339518" y="0"/>
                </a:lnTo>
                <a:lnTo>
                  <a:pt x="0" y="450394"/>
                </a:lnTo>
                <a:lnTo>
                  <a:pt x="0" y="514748"/>
                </a:lnTo>
                <a:lnTo>
                  <a:pt x="523648" y="514748"/>
                </a:lnTo>
                <a:lnTo>
                  <a:pt x="523648" y="443913"/>
                </a:lnTo>
                <a:lnTo>
                  <a:pt x="83473" y="443913"/>
                </a:lnTo>
                <a:lnTo>
                  <a:pt x="351968" y="88363"/>
                </a:lnTo>
                <a:lnTo>
                  <a:pt x="434667" y="88363"/>
                </a:lnTo>
                <a:lnTo>
                  <a:pt x="434667" y="0"/>
                </a:lnTo>
                <a:close/>
              </a:path>
              <a:path w="523875" h="681989">
                <a:moveTo>
                  <a:pt x="434667" y="88363"/>
                </a:moveTo>
                <a:lnTo>
                  <a:pt x="351968" y="88363"/>
                </a:lnTo>
                <a:lnTo>
                  <a:pt x="351968" y="443913"/>
                </a:lnTo>
                <a:lnTo>
                  <a:pt x="434667" y="443913"/>
                </a:lnTo>
                <a:lnTo>
                  <a:pt x="434667" y="88363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461722" y="4225792"/>
            <a:ext cx="2294890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235" dirty="0">
                <a:solidFill>
                  <a:srgbClr val="FF6C43"/>
                </a:solidFill>
                <a:latin typeface="Tahoma"/>
                <a:cs typeface="Tahoma"/>
              </a:rPr>
              <a:t>НОЯБРЬ</a:t>
            </a:r>
            <a:r>
              <a:rPr sz="4500" spc="352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235" dirty="0">
                <a:solidFill>
                  <a:srgbClr val="24408E"/>
                </a:solidFill>
                <a:latin typeface="Tahoma"/>
                <a:cs typeface="Tahoma"/>
              </a:rPr>
              <a:t>11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08400" y="2991620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581586" y="2230216"/>
            <a:ext cx="3424554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14" dirty="0">
                <a:latin typeface="Tahoma"/>
                <a:cs typeface="Tahoma"/>
              </a:rPr>
              <a:t>День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народного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единства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81586" y="3800702"/>
            <a:ext cx="860044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10" dirty="0">
                <a:latin typeface="Tahoma"/>
                <a:cs typeface="Tahoma"/>
              </a:rPr>
              <a:t>Международный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день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против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фашизма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расизма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антисемитизма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81586" y="4585946"/>
            <a:ext cx="927671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dirty="0">
                <a:latin typeface="Tahoma"/>
                <a:cs typeface="Tahoma"/>
              </a:rPr>
              <a:t>195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русского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писателя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dirty="0">
                <a:latin typeface="Tahoma"/>
                <a:cs typeface="Tahoma"/>
              </a:rPr>
              <a:t>Л.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Н.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Толстого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-20" dirty="0">
                <a:latin typeface="Tahoma"/>
                <a:cs typeface="Tahoma"/>
              </a:rPr>
              <a:t>(1828—</a:t>
            </a:r>
            <a:r>
              <a:rPr sz="2050" spc="-10" dirty="0">
                <a:latin typeface="Tahoma"/>
                <a:cs typeface="Tahoma"/>
              </a:rPr>
              <a:t>1910)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81586" y="5341931"/>
            <a:ext cx="6807834" cy="716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600"/>
              </a:lnSpc>
              <a:spcBef>
                <a:spcPts val="95"/>
              </a:spcBef>
            </a:pPr>
            <a:r>
              <a:rPr sz="2050" spc="100" dirty="0">
                <a:latin typeface="Tahoma"/>
                <a:cs typeface="Tahoma"/>
              </a:rPr>
              <a:t>95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российского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композитора, </a:t>
            </a:r>
            <a:r>
              <a:rPr sz="2050" spc="105" dirty="0">
                <a:latin typeface="Tahoma"/>
                <a:cs typeface="Tahoma"/>
              </a:rPr>
              <a:t>народной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артистки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90" dirty="0">
                <a:latin typeface="Tahoma"/>
                <a:cs typeface="Tahoma"/>
              </a:rPr>
              <a:t>СССР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А.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Н.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Пахмутовой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dirty="0">
                <a:latin typeface="Tahoma"/>
                <a:cs typeface="Tahoma"/>
              </a:rPr>
              <a:t>(р.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1929)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81586" y="6502004"/>
            <a:ext cx="463042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ракетных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35" dirty="0">
                <a:latin typeface="Tahoma"/>
                <a:cs typeface="Tahoma"/>
              </a:rPr>
              <a:t>войск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артиллерии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81586" y="8072491"/>
            <a:ext cx="170878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Матери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81586" y="8857735"/>
            <a:ext cx="706120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Государственного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герба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40" dirty="0">
                <a:latin typeface="Tahoma"/>
                <a:cs typeface="Tahoma"/>
              </a:rPr>
              <a:t>Российской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Федерации</a:t>
            </a:r>
            <a:endParaRPr sz="2050">
              <a:latin typeface="Tahoma"/>
              <a:cs typeface="Tahom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18" name="object 18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866149" y="700801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sz="1000" spc="35" dirty="0" err="1" smtClean="0">
                <a:solidFill>
                  <a:srgbClr val="FF6C43"/>
                </a:solidFill>
                <a:latin typeface="Tahoma"/>
                <a:cs typeface="Tahoma"/>
              </a:rPr>
              <a:t>календарь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20543" y="70112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1559976" y="9385610"/>
            <a:ext cx="281305" cy="281305"/>
            <a:chOff x="1559976" y="9385610"/>
            <a:chExt cx="281305" cy="281305"/>
          </a:xfrm>
        </p:grpSpPr>
        <p:sp>
          <p:nvSpPr>
            <p:cNvPr id="25" name="object 25"/>
            <p:cNvSpPr/>
            <p:nvPr/>
          </p:nvSpPr>
          <p:spPr>
            <a:xfrm>
              <a:off x="1572252" y="9397874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1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2"/>
                  </a:lnTo>
                  <a:lnTo>
                    <a:pt x="2256" y="17532"/>
                  </a:lnTo>
                  <a:lnTo>
                    <a:pt x="0" y="28690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13" y="256693"/>
                  </a:lnTo>
                  <a:lnTo>
                    <a:pt x="239163" y="254436"/>
                  </a:lnTo>
                  <a:lnTo>
                    <a:pt x="248277" y="248284"/>
                  </a:lnTo>
                  <a:lnTo>
                    <a:pt x="254427" y="239169"/>
                  </a:lnTo>
                  <a:lnTo>
                    <a:pt x="256683" y="228024"/>
                  </a:lnTo>
                  <a:lnTo>
                    <a:pt x="256683" y="28690"/>
                  </a:lnTo>
                  <a:lnTo>
                    <a:pt x="254427" y="17532"/>
                  </a:lnTo>
                  <a:lnTo>
                    <a:pt x="248277" y="8412"/>
                  </a:lnTo>
                  <a:lnTo>
                    <a:pt x="239163" y="2257"/>
                  </a:lnTo>
                  <a:lnTo>
                    <a:pt x="22801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59976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7"/>
                  </a:lnTo>
                  <a:lnTo>
                    <a:pt x="11994" y="11993"/>
                  </a:lnTo>
                  <a:lnTo>
                    <a:pt x="3218" y="25006"/>
                  </a:lnTo>
                  <a:lnTo>
                    <a:pt x="0" y="4094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8" y="24543"/>
                  </a:lnTo>
                  <a:lnTo>
                    <a:pt x="269237" y="11993"/>
                  </a:lnTo>
                  <a:lnTo>
                    <a:pt x="256224" y="3217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8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41"/>
                  </a:lnTo>
                  <a:lnTo>
                    <a:pt x="278010" y="25006"/>
                  </a:lnTo>
                  <a:lnTo>
                    <a:pt x="277698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066793" y="9402292"/>
            <a:ext cx="2945130" cy="7029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558133" y="6286410"/>
            <a:ext cx="407670" cy="407670"/>
            <a:chOff x="1558133" y="6286410"/>
            <a:chExt cx="407670" cy="407670"/>
          </a:xfrm>
        </p:grpSpPr>
        <p:sp>
          <p:nvSpPr>
            <p:cNvPr id="37" name="object 37"/>
            <p:cNvSpPr/>
            <p:nvPr/>
          </p:nvSpPr>
          <p:spPr>
            <a:xfrm>
              <a:off x="1573845" y="6302121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5" h="376554">
                  <a:moveTo>
                    <a:pt x="340576" y="0"/>
                  </a:moveTo>
                  <a:lnTo>
                    <a:pt x="35475" y="0"/>
                  </a:lnTo>
                  <a:lnTo>
                    <a:pt x="21680" y="2790"/>
                  </a:lnTo>
                  <a:lnTo>
                    <a:pt x="10402" y="10398"/>
                  </a:lnTo>
                  <a:lnTo>
                    <a:pt x="2792" y="21676"/>
                  </a:lnTo>
                  <a:lnTo>
                    <a:pt x="0" y="35475"/>
                  </a:lnTo>
                  <a:lnTo>
                    <a:pt x="0" y="340576"/>
                  </a:lnTo>
                  <a:lnTo>
                    <a:pt x="2792" y="354370"/>
                  </a:lnTo>
                  <a:lnTo>
                    <a:pt x="10402" y="365648"/>
                  </a:lnTo>
                  <a:lnTo>
                    <a:pt x="21680" y="373258"/>
                  </a:lnTo>
                  <a:lnTo>
                    <a:pt x="35475" y="376051"/>
                  </a:lnTo>
                  <a:lnTo>
                    <a:pt x="340576" y="376051"/>
                  </a:lnTo>
                  <a:lnTo>
                    <a:pt x="354370" y="373258"/>
                  </a:lnTo>
                  <a:lnTo>
                    <a:pt x="365648" y="365648"/>
                  </a:lnTo>
                  <a:lnTo>
                    <a:pt x="373258" y="354370"/>
                  </a:lnTo>
                  <a:lnTo>
                    <a:pt x="376051" y="340576"/>
                  </a:lnTo>
                  <a:lnTo>
                    <a:pt x="376051" y="35475"/>
                  </a:lnTo>
                  <a:lnTo>
                    <a:pt x="373258" y="21676"/>
                  </a:lnTo>
                  <a:lnTo>
                    <a:pt x="365648" y="10398"/>
                  </a:lnTo>
                  <a:lnTo>
                    <a:pt x="354370" y="2790"/>
                  </a:lnTo>
                  <a:lnTo>
                    <a:pt x="340576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58133" y="6286410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70">
                  <a:moveTo>
                    <a:pt x="356292" y="0"/>
                  </a:moveTo>
                  <a:lnTo>
                    <a:pt x="51181" y="0"/>
                  </a:lnTo>
                  <a:lnTo>
                    <a:pt x="31261" y="4021"/>
                  </a:lnTo>
                  <a:lnTo>
                    <a:pt x="14992" y="14989"/>
                  </a:lnTo>
                  <a:lnTo>
                    <a:pt x="4022" y="31257"/>
                  </a:lnTo>
                  <a:lnTo>
                    <a:pt x="0" y="51181"/>
                  </a:lnTo>
                  <a:lnTo>
                    <a:pt x="0" y="356292"/>
                  </a:lnTo>
                  <a:lnTo>
                    <a:pt x="4022" y="376212"/>
                  </a:lnTo>
                  <a:lnTo>
                    <a:pt x="14992" y="392481"/>
                  </a:lnTo>
                  <a:lnTo>
                    <a:pt x="31261" y="403451"/>
                  </a:lnTo>
                  <a:lnTo>
                    <a:pt x="51181" y="407474"/>
                  </a:lnTo>
                  <a:lnTo>
                    <a:pt x="356292" y="407474"/>
                  </a:lnTo>
                  <a:lnTo>
                    <a:pt x="376216" y="403451"/>
                  </a:lnTo>
                  <a:lnTo>
                    <a:pt x="392485" y="392481"/>
                  </a:lnTo>
                  <a:lnTo>
                    <a:pt x="403453" y="376212"/>
                  </a:lnTo>
                  <a:lnTo>
                    <a:pt x="403483" y="376061"/>
                  </a:lnTo>
                  <a:lnTo>
                    <a:pt x="51181" y="376061"/>
                  </a:lnTo>
                  <a:lnTo>
                    <a:pt x="43494" y="374505"/>
                  </a:lnTo>
                  <a:lnTo>
                    <a:pt x="37209" y="370264"/>
                  </a:lnTo>
                  <a:lnTo>
                    <a:pt x="32968" y="363980"/>
                  </a:lnTo>
                  <a:lnTo>
                    <a:pt x="31412" y="356292"/>
                  </a:lnTo>
                  <a:lnTo>
                    <a:pt x="31412" y="51181"/>
                  </a:lnTo>
                  <a:lnTo>
                    <a:pt x="32968" y="43494"/>
                  </a:lnTo>
                  <a:lnTo>
                    <a:pt x="37209" y="37209"/>
                  </a:lnTo>
                  <a:lnTo>
                    <a:pt x="43494" y="32968"/>
                  </a:lnTo>
                  <a:lnTo>
                    <a:pt x="51181" y="31412"/>
                  </a:lnTo>
                  <a:lnTo>
                    <a:pt x="403484" y="31412"/>
                  </a:lnTo>
                  <a:lnTo>
                    <a:pt x="403453" y="31257"/>
                  </a:lnTo>
                  <a:lnTo>
                    <a:pt x="392485" y="14989"/>
                  </a:lnTo>
                  <a:lnTo>
                    <a:pt x="376216" y="4021"/>
                  </a:lnTo>
                  <a:lnTo>
                    <a:pt x="356292" y="0"/>
                  </a:lnTo>
                  <a:close/>
                </a:path>
                <a:path w="407669" h="407670">
                  <a:moveTo>
                    <a:pt x="403484" y="31412"/>
                  </a:moveTo>
                  <a:lnTo>
                    <a:pt x="356292" y="31412"/>
                  </a:lnTo>
                  <a:lnTo>
                    <a:pt x="363980" y="32968"/>
                  </a:lnTo>
                  <a:lnTo>
                    <a:pt x="370264" y="37209"/>
                  </a:lnTo>
                  <a:lnTo>
                    <a:pt x="374505" y="43494"/>
                  </a:lnTo>
                  <a:lnTo>
                    <a:pt x="376061" y="51181"/>
                  </a:lnTo>
                  <a:lnTo>
                    <a:pt x="376061" y="356292"/>
                  </a:lnTo>
                  <a:lnTo>
                    <a:pt x="374505" y="363980"/>
                  </a:lnTo>
                  <a:lnTo>
                    <a:pt x="370264" y="370264"/>
                  </a:lnTo>
                  <a:lnTo>
                    <a:pt x="363980" y="374505"/>
                  </a:lnTo>
                  <a:lnTo>
                    <a:pt x="356292" y="376061"/>
                  </a:lnTo>
                  <a:lnTo>
                    <a:pt x="403483" y="376061"/>
                  </a:lnTo>
                  <a:lnTo>
                    <a:pt x="407474" y="356292"/>
                  </a:lnTo>
                  <a:lnTo>
                    <a:pt x="407474" y="51181"/>
                  </a:lnTo>
                  <a:lnTo>
                    <a:pt x="403484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/>
          <p:nvPr/>
        </p:nvSpPr>
        <p:spPr>
          <a:xfrm>
            <a:off x="3454871" y="628640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63376" y="628640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063376" y="7319333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66078" y="7319333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3" name="object 43"/>
          <p:cNvGrpSpPr/>
          <p:nvPr/>
        </p:nvGrpSpPr>
        <p:grpSpPr>
          <a:xfrm>
            <a:off x="7808400" y="2195449"/>
            <a:ext cx="408305" cy="408305"/>
            <a:chOff x="7808400" y="2195449"/>
            <a:chExt cx="408305" cy="408305"/>
          </a:xfrm>
        </p:grpSpPr>
        <p:sp>
          <p:nvSpPr>
            <p:cNvPr id="44" name="object 44"/>
            <p:cNvSpPr/>
            <p:nvPr/>
          </p:nvSpPr>
          <p:spPr>
            <a:xfrm>
              <a:off x="7826202" y="2213247"/>
              <a:ext cx="372745" cy="372745"/>
            </a:xfrm>
            <a:custGeom>
              <a:avLst/>
              <a:gdLst/>
              <a:ahLst/>
              <a:cxnLst/>
              <a:rect l="l" t="t" r="r" b="b"/>
              <a:pathLst>
                <a:path w="372745" h="372744">
                  <a:moveTo>
                    <a:pt x="337665" y="0"/>
                  </a:moveTo>
                  <a:lnTo>
                    <a:pt x="34553" y="0"/>
                  </a:lnTo>
                  <a:lnTo>
                    <a:pt x="21115" y="2720"/>
                  </a:lnTo>
                  <a:lnTo>
                    <a:pt x="10130" y="10134"/>
                  </a:lnTo>
                  <a:lnTo>
                    <a:pt x="2719" y="21119"/>
                  </a:lnTo>
                  <a:lnTo>
                    <a:pt x="0" y="34553"/>
                  </a:lnTo>
                  <a:lnTo>
                    <a:pt x="0" y="337665"/>
                  </a:lnTo>
                  <a:lnTo>
                    <a:pt x="2719" y="351103"/>
                  </a:lnTo>
                  <a:lnTo>
                    <a:pt x="10130" y="362088"/>
                  </a:lnTo>
                  <a:lnTo>
                    <a:pt x="21115" y="369499"/>
                  </a:lnTo>
                  <a:lnTo>
                    <a:pt x="34553" y="372219"/>
                  </a:lnTo>
                  <a:lnTo>
                    <a:pt x="337665" y="372219"/>
                  </a:lnTo>
                  <a:lnTo>
                    <a:pt x="351103" y="369499"/>
                  </a:lnTo>
                  <a:lnTo>
                    <a:pt x="362088" y="362088"/>
                  </a:lnTo>
                  <a:lnTo>
                    <a:pt x="369499" y="351103"/>
                  </a:lnTo>
                  <a:lnTo>
                    <a:pt x="372219" y="337665"/>
                  </a:lnTo>
                  <a:lnTo>
                    <a:pt x="372219" y="34553"/>
                  </a:lnTo>
                  <a:lnTo>
                    <a:pt x="369499" y="21119"/>
                  </a:lnTo>
                  <a:lnTo>
                    <a:pt x="362088" y="10134"/>
                  </a:lnTo>
                  <a:lnTo>
                    <a:pt x="351103" y="2720"/>
                  </a:lnTo>
                  <a:lnTo>
                    <a:pt x="337665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808400" y="2195449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4" h="408305">
                  <a:moveTo>
                    <a:pt x="35546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465"/>
                  </a:lnTo>
                  <a:lnTo>
                    <a:pt x="4114" y="375842"/>
                  </a:lnTo>
                  <a:lnTo>
                    <a:pt x="15335" y="392484"/>
                  </a:lnTo>
                  <a:lnTo>
                    <a:pt x="31977" y="403705"/>
                  </a:lnTo>
                  <a:lnTo>
                    <a:pt x="52354" y="407820"/>
                  </a:lnTo>
                  <a:lnTo>
                    <a:pt x="355465" y="407820"/>
                  </a:lnTo>
                  <a:lnTo>
                    <a:pt x="375842" y="403705"/>
                  </a:lnTo>
                  <a:lnTo>
                    <a:pt x="392484" y="392484"/>
                  </a:lnTo>
                  <a:lnTo>
                    <a:pt x="403705" y="375842"/>
                  </a:lnTo>
                  <a:lnTo>
                    <a:pt x="404436" y="372219"/>
                  </a:lnTo>
                  <a:lnTo>
                    <a:pt x="43119" y="372219"/>
                  </a:lnTo>
                  <a:lnTo>
                    <a:pt x="35601" y="364711"/>
                  </a:lnTo>
                  <a:lnTo>
                    <a:pt x="35601" y="43119"/>
                  </a:lnTo>
                  <a:lnTo>
                    <a:pt x="43119" y="35601"/>
                  </a:lnTo>
                  <a:lnTo>
                    <a:pt x="404436" y="35601"/>
                  </a:lnTo>
                  <a:lnTo>
                    <a:pt x="403705" y="31977"/>
                  </a:lnTo>
                  <a:lnTo>
                    <a:pt x="392484" y="15335"/>
                  </a:lnTo>
                  <a:lnTo>
                    <a:pt x="375842" y="4114"/>
                  </a:lnTo>
                  <a:lnTo>
                    <a:pt x="355465" y="0"/>
                  </a:lnTo>
                  <a:close/>
                </a:path>
                <a:path w="408304" h="408305">
                  <a:moveTo>
                    <a:pt x="404436" y="35601"/>
                  </a:moveTo>
                  <a:lnTo>
                    <a:pt x="364700" y="35601"/>
                  </a:lnTo>
                  <a:lnTo>
                    <a:pt x="372219" y="43119"/>
                  </a:lnTo>
                  <a:lnTo>
                    <a:pt x="372219" y="364711"/>
                  </a:lnTo>
                  <a:lnTo>
                    <a:pt x="364700" y="372219"/>
                  </a:lnTo>
                  <a:lnTo>
                    <a:pt x="404436" y="372219"/>
                  </a:lnTo>
                  <a:lnTo>
                    <a:pt x="407820" y="355465"/>
                  </a:lnTo>
                  <a:lnTo>
                    <a:pt x="407820" y="52354"/>
                  </a:lnTo>
                  <a:lnTo>
                    <a:pt x="404436" y="35601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4671883" y="5781778"/>
            <a:ext cx="1030605" cy="2446020"/>
            <a:chOff x="4671883" y="5781778"/>
            <a:chExt cx="1030605" cy="2446020"/>
          </a:xfrm>
        </p:grpSpPr>
        <p:sp>
          <p:nvSpPr>
            <p:cNvPr id="47" name="object 47"/>
            <p:cNvSpPr/>
            <p:nvPr/>
          </p:nvSpPr>
          <p:spPr>
            <a:xfrm>
              <a:off x="4671883" y="5781778"/>
              <a:ext cx="1030605" cy="2446020"/>
            </a:xfrm>
            <a:custGeom>
              <a:avLst/>
              <a:gdLst/>
              <a:ahLst/>
              <a:cxnLst/>
              <a:rect l="l" t="t" r="r" b="b"/>
              <a:pathLst>
                <a:path w="1030604" h="2446020">
                  <a:moveTo>
                    <a:pt x="977875" y="0"/>
                  </a:moveTo>
                  <a:lnTo>
                    <a:pt x="675110" y="0"/>
                  </a:lnTo>
                  <a:lnTo>
                    <a:pt x="654733" y="4114"/>
                  </a:lnTo>
                  <a:lnTo>
                    <a:pt x="638091" y="15335"/>
                  </a:lnTo>
                  <a:lnTo>
                    <a:pt x="626870" y="31977"/>
                  </a:lnTo>
                  <a:lnTo>
                    <a:pt x="622755" y="52354"/>
                  </a:lnTo>
                  <a:lnTo>
                    <a:pt x="622755" y="452279"/>
                  </a:lnTo>
                  <a:lnTo>
                    <a:pt x="618642" y="472656"/>
                  </a:lnTo>
                  <a:lnTo>
                    <a:pt x="607423" y="489297"/>
                  </a:lnTo>
                  <a:lnTo>
                    <a:pt x="590782" y="500518"/>
                  </a:lnTo>
                  <a:lnTo>
                    <a:pt x="570401" y="504633"/>
                  </a:lnTo>
                  <a:lnTo>
                    <a:pt x="52354" y="504633"/>
                  </a:lnTo>
                  <a:lnTo>
                    <a:pt x="31977" y="508747"/>
                  </a:lnTo>
                  <a:lnTo>
                    <a:pt x="15335" y="519965"/>
                  </a:lnTo>
                  <a:lnTo>
                    <a:pt x="4114" y="536607"/>
                  </a:lnTo>
                  <a:lnTo>
                    <a:pt x="0" y="556988"/>
                  </a:lnTo>
                  <a:lnTo>
                    <a:pt x="0" y="2393487"/>
                  </a:lnTo>
                  <a:lnTo>
                    <a:pt x="4114" y="2413868"/>
                  </a:lnTo>
                  <a:lnTo>
                    <a:pt x="15335" y="2430509"/>
                  </a:lnTo>
                  <a:lnTo>
                    <a:pt x="31977" y="2441728"/>
                  </a:lnTo>
                  <a:lnTo>
                    <a:pt x="52354" y="2445841"/>
                  </a:lnTo>
                  <a:lnTo>
                    <a:pt x="355120" y="2445841"/>
                  </a:lnTo>
                  <a:lnTo>
                    <a:pt x="375496" y="2441728"/>
                  </a:lnTo>
                  <a:lnTo>
                    <a:pt x="392138" y="2430509"/>
                  </a:lnTo>
                  <a:lnTo>
                    <a:pt x="403359" y="2413868"/>
                  </a:lnTo>
                  <a:lnTo>
                    <a:pt x="407474" y="2393487"/>
                  </a:lnTo>
                  <a:lnTo>
                    <a:pt x="407474" y="1996368"/>
                  </a:lnTo>
                  <a:lnTo>
                    <a:pt x="411587" y="1975987"/>
                  </a:lnTo>
                  <a:lnTo>
                    <a:pt x="422806" y="1959346"/>
                  </a:lnTo>
                  <a:lnTo>
                    <a:pt x="439447" y="1948127"/>
                  </a:lnTo>
                  <a:lnTo>
                    <a:pt x="459828" y="1944014"/>
                  </a:lnTo>
                  <a:lnTo>
                    <a:pt x="977875" y="1944014"/>
                  </a:lnTo>
                  <a:lnTo>
                    <a:pt x="998252" y="1939899"/>
                  </a:lnTo>
                  <a:lnTo>
                    <a:pt x="1014894" y="1928678"/>
                  </a:lnTo>
                  <a:lnTo>
                    <a:pt x="1026115" y="1912036"/>
                  </a:lnTo>
                  <a:lnTo>
                    <a:pt x="1030230" y="1891659"/>
                  </a:lnTo>
                  <a:lnTo>
                    <a:pt x="1030230" y="52354"/>
                  </a:lnTo>
                  <a:lnTo>
                    <a:pt x="1026115" y="31977"/>
                  </a:lnTo>
                  <a:lnTo>
                    <a:pt x="1014894" y="15335"/>
                  </a:lnTo>
                  <a:lnTo>
                    <a:pt x="998252" y="4114"/>
                  </a:lnTo>
                  <a:lnTo>
                    <a:pt x="977875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671892" y="7820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356292" y="0"/>
                  </a:moveTo>
                  <a:lnTo>
                    <a:pt x="51181" y="0"/>
                  </a:lnTo>
                  <a:lnTo>
                    <a:pt x="31261" y="4022"/>
                  </a:lnTo>
                  <a:lnTo>
                    <a:pt x="14992" y="14992"/>
                  </a:lnTo>
                  <a:lnTo>
                    <a:pt x="4022" y="31261"/>
                  </a:lnTo>
                  <a:lnTo>
                    <a:pt x="0" y="51181"/>
                  </a:lnTo>
                  <a:lnTo>
                    <a:pt x="0" y="356292"/>
                  </a:lnTo>
                  <a:lnTo>
                    <a:pt x="4022" y="376216"/>
                  </a:lnTo>
                  <a:lnTo>
                    <a:pt x="14992" y="392485"/>
                  </a:lnTo>
                  <a:lnTo>
                    <a:pt x="31261" y="403453"/>
                  </a:lnTo>
                  <a:lnTo>
                    <a:pt x="51181" y="407474"/>
                  </a:lnTo>
                  <a:lnTo>
                    <a:pt x="356292" y="407474"/>
                  </a:lnTo>
                  <a:lnTo>
                    <a:pt x="376216" y="403453"/>
                  </a:lnTo>
                  <a:lnTo>
                    <a:pt x="392485" y="392485"/>
                  </a:lnTo>
                  <a:lnTo>
                    <a:pt x="403453" y="376216"/>
                  </a:lnTo>
                  <a:lnTo>
                    <a:pt x="407474" y="356292"/>
                  </a:lnTo>
                  <a:lnTo>
                    <a:pt x="407474" y="51181"/>
                  </a:lnTo>
                  <a:lnTo>
                    <a:pt x="403453" y="31261"/>
                  </a:lnTo>
                  <a:lnTo>
                    <a:pt x="392485" y="14992"/>
                  </a:lnTo>
                  <a:lnTo>
                    <a:pt x="376216" y="4022"/>
                  </a:lnTo>
                  <a:lnTo>
                    <a:pt x="356292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7908943" y="2206269"/>
            <a:ext cx="19875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925735" y="3017640"/>
            <a:ext cx="9717405" cy="3422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668020" algn="l"/>
              </a:tabLst>
            </a:pPr>
            <a:r>
              <a:rPr sz="2150" spc="-50" dirty="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spc="65" dirty="0">
                <a:latin typeface="Tahoma"/>
                <a:cs typeface="Tahoma"/>
              </a:rPr>
              <a:t>100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советского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поэта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65" dirty="0">
                <a:latin typeface="Tahoma"/>
                <a:cs typeface="Tahoma"/>
              </a:rPr>
              <a:t>Э.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А.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Асадова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dirty="0">
                <a:latin typeface="Tahoma"/>
                <a:cs typeface="Tahoma"/>
              </a:rPr>
              <a:t>(1923—</a:t>
            </a:r>
            <a:r>
              <a:rPr sz="2050" spc="-10" dirty="0">
                <a:latin typeface="Tahoma"/>
                <a:cs typeface="Tahoma"/>
              </a:rPr>
              <a:t>2004)</a:t>
            </a:r>
            <a:endParaRPr sz="2050">
              <a:latin typeface="Tahoma"/>
              <a:cs typeface="Tahoma"/>
            </a:endParaRPr>
          </a:p>
        </p:txBody>
      </p:sp>
      <p:pic>
        <p:nvPicPr>
          <p:cNvPr id="51" name="object 5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34772" y="2199034"/>
            <a:ext cx="377352" cy="400248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21791" y="2258635"/>
            <a:ext cx="392833" cy="340600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24342" y="3092866"/>
            <a:ext cx="237668" cy="253263"/>
          </a:xfrm>
          <a:prstGeom prst="rect">
            <a:avLst/>
          </a:prstGeom>
        </p:spPr>
      </p:pic>
      <p:sp>
        <p:nvSpPr>
          <p:cNvPr id="54" name="object 54"/>
          <p:cNvSpPr/>
          <p:nvPr/>
        </p:nvSpPr>
        <p:spPr>
          <a:xfrm>
            <a:off x="7819432" y="3787794"/>
            <a:ext cx="408305" cy="2347595"/>
          </a:xfrm>
          <a:custGeom>
            <a:avLst/>
            <a:gdLst/>
            <a:ahLst/>
            <a:cxnLst/>
            <a:rect l="l" t="t" r="r" b="b"/>
            <a:pathLst>
              <a:path w="408304" h="2347595">
                <a:moveTo>
                  <a:pt x="282211" y="0"/>
                </a:moveTo>
                <a:lnTo>
                  <a:pt x="125608" y="0"/>
                </a:lnTo>
                <a:lnTo>
                  <a:pt x="76717" y="9869"/>
                </a:lnTo>
                <a:lnTo>
                  <a:pt x="36790" y="36786"/>
                </a:lnTo>
                <a:lnTo>
                  <a:pt x="9871" y="76712"/>
                </a:lnTo>
                <a:lnTo>
                  <a:pt x="0" y="125608"/>
                </a:lnTo>
                <a:lnTo>
                  <a:pt x="0" y="2221932"/>
                </a:lnTo>
                <a:lnTo>
                  <a:pt x="9871" y="2270824"/>
                </a:lnTo>
                <a:lnTo>
                  <a:pt x="36790" y="2310750"/>
                </a:lnTo>
                <a:lnTo>
                  <a:pt x="76717" y="2337669"/>
                </a:lnTo>
                <a:lnTo>
                  <a:pt x="125608" y="2347541"/>
                </a:lnTo>
                <a:lnTo>
                  <a:pt x="282211" y="2347541"/>
                </a:lnTo>
                <a:lnTo>
                  <a:pt x="331102" y="2337669"/>
                </a:lnTo>
                <a:lnTo>
                  <a:pt x="371029" y="2310750"/>
                </a:lnTo>
                <a:lnTo>
                  <a:pt x="397948" y="2270824"/>
                </a:lnTo>
                <a:lnTo>
                  <a:pt x="407820" y="2221932"/>
                </a:lnTo>
                <a:lnTo>
                  <a:pt x="407820" y="125608"/>
                </a:lnTo>
                <a:lnTo>
                  <a:pt x="397948" y="76712"/>
                </a:lnTo>
                <a:lnTo>
                  <a:pt x="371029" y="36786"/>
                </a:lnTo>
                <a:lnTo>
                  <a:pt x="331102" y="9869"/>
                </a:lnTo>
                <a:lnTo>
                  <a:pt x="282211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7925171" y="3802015"/>
            <a:ext cx="19748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56" name="object 5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24486" y="4622357"/>
            <a:ext cx="237668" cy="253262"/>
          </a:xfrm>
          <a:prstGeom prst="rect">
            <a:avLst/>
          </a:prstGeom>
        </p:spPr>
      </p:pic>
      <p:sp>
        <p:nvSpPr>
          <p:cNvPr id="57" name="object 57"/>
          <p:cNvSpPr/>
          <p:nvPr/>
        </p:nvSpPr>
        <p:spPr>
          <a:xfrm>
            <a:off x="7819989" y="6489972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888794" y="6531797"/>
            <a:ext cx="270510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25" dirty="0">
                <a:solidFill>
                  <a:srgbClr val="FFFFFF"/>
                </a:solidFill>
                <a:latin typeface="Tahoma"/>
                <a:cs typeface="Tahoma"/>
              </a:rPr>
              <a:t>19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815410" y="726568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7846036" y="7287653"/>
            <a:ext cx="4878705" cy="3422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748030" algn="l"/>
              </a:tabLst>
            </a:pPr>
            <a:r>
              <a:rPr sz="2150" spc="90" dirty="0">
                <a:solidFill>
                  <a:srgbClr val="FFFFFF"/>
                </a:solidFill>
                <a:latin typeface="Tahoma"/>
                <a:cs typeface="Tahoma"/>
              </a:rPr>
              <a:t>22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словарей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энциклопедий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819989" y="8041396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7842182" y="8046344"/>
            <a:ext cx="36385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24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819989" y="8817109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7849636" y="8824462"/>
            <a:ext cx="36830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35" dirty="0">
                <a:solidFill>
                  <a:srgbClr val="FFFFFF"/>
                </a:solidFill>
                <a:latin typeface="Tahoma"/>
                <a:cs typeface="Tahoma"/>
              </a:rPr>
              <a:t>30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671883" y="628640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294654" y="7319333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1545004" y="5287662"/>
          <a:ext cx="4150992" cy="2890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845"/>
                <a:gridCol w="610235"/>
                <a:gridCol w="641350"/>
                <a:gridCol w="617219"/>
                <a:gridCol w="616585"/>
                <a:gridCol w="621029"/>
                <a:gridCol w="506729"/>
              </a:tblGrid>
              <a:tr h="406400">
                <a:tc>
                  <a:txBody>
                    <a:bodyPr/>
                    <a:lstStyle/>
                    <a:p>
                      <a:pPr marL="31750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ПН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2275"/>
                        </a:lnSpc>
                      </a:pPr>
                      <a:r>
                        <a:rPr sz="1900" spc="1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СР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ts val="2275"/>
                        </a:lnSpc>
                      </a:pPr>
                      <a:r>
                        <a:rPr sz="19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ЧТ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СБ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ВС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2100" spc="-5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098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09855" marB="0"/>
                </a:tc>
                <a:tc>
                  <a:txBody>
                    <a:bodyPr/>
                    <a:lstStyle/>
                    <a:p>
                      <a:pPr marL="103505"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2100" spc="4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89" marB="0"/>
                </a:tc>
              </a:tr>
              <a:tr h="514350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  <a:tc>
                  <a:txBody>
                    <a:bodyPr/>
                    <a:lstStyle/>
                    <a:p>
                      <a:pPr marL="11874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</a:tr>
              <a:tr h="511809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R="137795" algn="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</a:tr>
              <a:tr h="509905"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9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R="141605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0350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</a:tr>
              <a:tr h="419100">
                <a:tc>
                  <a:txBody>
                    <a:bodyPr/>
                    <a:lstStyle/>
                    <a:p>
                      <a:pPr marL="53975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1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68" name="object 6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24486" y="5527647"/>
            <a:ext cx="237668" cy="253263"/>
          </a:xfrm>
          <a:prstGeom prst="rect">
            <a:avLst/>
          </a:prstGeom>
        </p:spPr>
      </p:pic>
      <p:sp>
        <p:nvSpPr>
          <p:cNvPr id="69" name="object 69"/>
          <p:cNvSpPr/>
          <p:nvPr/>
        </p:nvSpPr>
        <p:spPr>
          <a:xfrm>
            <a:off x="7195586" y="6526869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90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5" y="188779"/>
                </a:lnTo>
                <a:lnTo>
                  <a:pt x="2251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90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90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90">
                <a:moveTo>
                  <a:pt x="295519" y="187271"/>
                </a:moveTo>
                <a:lnTo>
                  <a:pt x="2251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90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90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90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90">
                <a:moveTo>
                  <a:pt x="177502" y="0"/>
                </a:moveTo>
                <a:lnTo>
                  <a:pt x="112122" y="0"/>
                </a:lnTo>
                <a:lnTo>
                  <a:pt x="93503" y="3172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5" y="22219"/>
                </a:lnTo>
                <a:lnTo>
                  <a:pt x="209110" y="12044"/>
                </a:lnTo>
                <a:lnTo>
                  <a:pt x="195314" y="3172"/>
                </a:lnTo>
                <a:lnTo>
                  <a:pt x="177502" y="0"/>
                </a:lnTo>
                <a:close/>
              </a:path>
              <a:path w="295909" h="300990">
                <a:moveTo>
                  <a:pt x="215725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8"/>
                </a:lnTo>
                <a:lnTo>
                  <a:pt x="215725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493358" y="325195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52" y="4256"/>
                </a:lnTo>
                <a:lnTo>
                  <a:pt x="149964" y="16962"/>
                </a:lnTo>
                <a:lnTo>
                  <a:pt x="109478" y="37153"/>
                </a:lnTo>
                <a:lnTo>
                  <a:pt x="75023" y="63830"/>
                </a:lnTo>
                <a:lnTo>
                  <a:pt x="47306" y="96769"/>
                </a:lnTo>
                <a:lnTo>
                  <a:pt x="26805" y="135692"/>
                </a:lnTo>
                <a:lnTo>
                  <a:pt x="14579" y="177240"/>
                </a:lnTo>
                <a:lnTo>
                  <a:pt x="9915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6" y="148428"/>
                </a:lnTo>
                <a:lnTo>
                  <a:pt x="132582" y="113420"/>
                </a:lnTo>
                <a:lnTo>
                  <a:pt x="167503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3" y="73450"/>
                </a:lnTo>
                <a:lnTo>
                  <a:pt x="302797" y="83076"/>
                </a:lnTo>
                <a:lnTo>
                  <a:pt x="336366" y="103222"/>
                </a:lnTo>
                <a:lnTo>
                  <a:pt x="361078" y="132357"/>
                </a:lnTo>
                <a:lnTo>
                  <a:pt x="376431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38" y="263897"/>
                </a:lnTo>
                <a:lnTo>
                  <a:pt x="353506" y="303667"/>
                </a:lnTo>
                <a:lnTo>
                  <a:pt x="327351" y="335497"/>
                </a:lnTo>
                <a:lnTo>
                  <a:pt x="290221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05" y="691717"/>
                </a:lnTo>
                <a:lnTo>
                  <a:pt x="474205" y="620892"/>
                </a:lnTo>
                <a:lnTo>
                  <a:pt x="101274" y="620892"/>
                </a:lnTo>
                <a:lnTo>
                  <a:pt x="318807" y="440824"/>
                </a:lnTo>
                <a:lnTo>
                  <a:pt x="349862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04" y="306228"/>
                </a:lnTo>
                <a:lnTo>
                  <a:pt x="458353" y="261730"/>
                </a:lnTo>
                <a:lnTo>
                  <a:pt x="464320" y="212391"/>
                </a:lnTo>
                <a:lnTo>
                  <a:pt x="463408" y="189665"/>
                </a:lnTo>
                <a:lnTo>
                  <a:pt x="456139" y="146984"/>
                </a:lnTo>
                <a:lnTo>
                  <a:pt x="441748" y="108590"/>
                </a:lnTo>
                <a:lnTo>
                  <a:pt x="420537" y="75073"/>
                </a:lnTo>
                <a:lnTo>
                  <a:pt x="392721" y="46875"/>
                </a:lnTo>
                <a:lnTo>
                  <a:pt x="358451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86551" y="3251959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44" y="0"/>
                </a:moveTo>
                <a:lnTo>
                  <a:pt x="193897" y="4141"/>
                </a:lnTo>
                <a:lnTo>
                  <a:pt x="148435" y="16481"/>
                </a:lnTo>
                <a:lnTo>
                  <a:pt x="107433" y="38289"/>
                </a:lnTo>
                <a:lnTo>
                  <a:pt x="71914" y="70887"/>
                </a:lnTo>
                <a:lnTo>
                  <a:pt x="42376" y="115404"/>
                </a:lnTo>
                <a:lnTo>
                  <a:pt x="19538" y="172361"/>
                </a:lnTo>
                <a:lnTo>
                  <a:pt x="4906" y="243848"/>
                </a:lnTo>
                <a:lnTo>
                  <a:pt x="1229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1" y="399629"/>
                </a:lnTo>
                <a:lnTo>
                  <a:pt x="4916" y="444362"/>
                </a:lnTo>
                <a:lnTo>
                  <a:pt x="11034" y="484844"/>
                </a:lnTo>
                <a:lnTo>
                  <a:pt x="30144" y="552997"/>
                </a:lnTo>
                <a:lnTo>
                  <a:pt x="56405" y="607046"/>
                </a:lnTo>
                <a:lnTo>
                  <a:pt x="89030" y="647301"/>
                </a:lnTo>
                <a:lnTo>
                  <a:pt x="127315" y="675493"/>
                </a:lnTo>
                <a:lnTo>
                  <a:pt x="170801" y="692311"/>
                </a:lnTo>
                <a:lnTo>
                  <a:pt x="217688" y="700565"/>
                </a:lnTo>
                <a:lnTo>
                  <a:pt x="242044" y="701601"/>
                </a:lnTo>
                <a:lnTo>
                  <a:pt x="266395" y="700565"/>
                </a:lnTo>
                <a:lnTo>
                  <a:pt x="313287" y="692311"/>
                </a:lnTo>
                <a:lnTo>
                  <a:pt x="356773" y="675493"/>
                </a:lnTo>
                <a:lnTo>
                  <a:pt x="395054" y="647301"/>
                </a:lnTo>
                <a:lnTo>
                  <a:pt x="410304" y="630776"/>
                </a:lnTo>
                <a:lnTo>
                  <a:pt x="242044" y="630776"/>
                </a:lnTo>
                <a:lnTo>
                  <a:pt x="226395" y="630036"/>
                </a:lnTo>
                <a:lnTo>
                  <a:pt x="181282" y="619017"/>
                </a:lnTo>
                <a:lnTo>
                  <a:pt x="141099" y="590145"/>
                </a:lnTo>
                <a:lnTo>
                  <a:pt x="119287" y="558751"/>
                </a:lnTo>
                <a:lnTo>
                  <a:pt x="102046" y="515757"/>
                </a:lnTo>
                <a:lnTo>
                  <a:pt x="89737" y="460769"/>
                </a:lnTo>
                <a:lnTo>
                  <a:pt x="83476" y="391115"/>
                </a:lnTo>
                <a:lnTo>
                  <a:pt x="82688" y="350795"/>
                </a:lnTo>
                <a:lnTo>
                  <a:pt x="82688" y="331026"/>
                </a:lnTo>
                <a:lnTo>
                  <a:pt x="85836" y="260210"/>
                </a:lnTo>
                <a:lnTo>
                  <a:pt x="95211" y="203239"/>
                </a:lnTo>
                <a:lnTo>
                  <a:pt x="110138" y="158064"/>
                </a:lnTo>
                <a:lnTo>
                  <a:pt x="129681" y="123326"/>
                </a:lnTo>
                <a:lnTo>
                  <a:pt x="167073" y="88917"/>
                </a:lnTo>
                <a:lnTo>
                  <a:pt x="211086" y="73645"/>
                </a:lnTo>
                <a:lnTo>
                  <a:pt x="242044" y="70825"/>
                </a:lnTo>
                <a:lnTo>
                  <a:pt x="412115" y="70825"/>
                </a:lnTo>
                <a:lnTo>
                  <a:pt x="395132" y="53263"/>
                </a:lnTo>
                <a:lnTo>
                  <a:pt x="356808" y="26012"/>
                </a:lnTo>
                <a:lnTo>
                  <a:pt x="313297" y="9294"/>
                </a:lnTo>
                <a:lnTo>
                  <a:pt x="266403" y="1037"/>
                </a:lnTo>
                <a:lnTo>
                  <a:pt x="242044" y="0"/>
                </a:lnTo>
                <a:close/>
              </a:path>
              <a:path w="484504" h="701675">
                <a:moveTo>
                  <a:pt x="412115" y="70825"/>
                </a:moveTo>
                <a:lnTo>
                  <a:pt x="242044" y="70825"/>
                </a:lnTo>
                <a:lnTo>
                  <a:pt x="258054" y="71532"/>
                </a:lnTo>
                <a:lnTo>
                  <a:pt x="273627" y="73646"/>
                </a:lnTo>
                <a:lnTo>
                  <a:pt x="317310" y="88932"/>
                </a:lnTo>
                <a:lnTo>
                  <a:pt x="354418" y="123326"/>
                </a:lnTo>
                <a:lnTo>
                  <a:pt x="373946" y="158064"/>
                </a:lnTo>
                <a:lnTo>
                  <a:pt x="388888" y="203239"/>
                </a:lnTo>
                <a:lnTo>
                  <a:pt x="398264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0" y="391160"/>
                </a:lnTo>
                <a:lnTo>
                  <a:pt x="394347" y="460819"/>
                </a:lnTo>
                <a:lnTo>
                  <a:pt x="382043" y="515757"/>
                </a:lnTo>
                <a:lnTo>
                  <a:pt x="364801" y="558756"/>
                </a:lnTo>
                <a:lnTo>
                  <a:pt x="343007" y="590156"/>
                </a:lnTo>
                <a:lnTo>
                  <a:pt x="303290" y="619028"/>
                </a:lnTo>
                <a:lnTo>
                  <a:pt x="258052" y="630037"/>
                </a:lnTo>
                <a:lnTo>
                  <a:pt x="242044" y="630776"/>
                </a:lnTo>
                <a:lnTo>
                  <a:pt x="410304" y="630776"/>
                </a:lnTo>
                <a:lnTo>
                  <a:pt x="441643" y="581734"/>
                </a:lnTo>
                <a:lnTo>
                  <a:pt x="464519" y="520926"/>
                </a:lnTo>
                <a:lnTo>
                  <a:pt x="479173" y="444334"/>
                </a:lnTo>
                <a:lnTo>
                  <a:pt x="482858" y="399609"/>
                </a:lnTo>
                <a:lnTo>
                  <a:pt x="484089" y="350795"/>
                </a:lnTo>
                <a:lnTo>
                  <a:pt x="484089" y="331026"/>
                </a:lnTo>
                <a:lnTo>
                  <a:pt x="482858" y="285526"/>
                </a:lnTo>
                <a:lnTo>
                  <a:pt x="479177" y="243825"/>
                </a:lnTo>
                <a:lnTo>
                  <a:pt x="473068" y="206058"/>
                </a:lnTo>
                <a:lnTo>
                  <a:pt x="453986" y="142373"/>
                </a:lnTo>
                <a:lnTo>
                  <a:pt x="427752" y="91546"/>
                </a:lnTo>
                <a:lnTo>
                  <a:pt x="41211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79759" y="325195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52" y="4256"/>
                </a:lnTo>
                <a:lnTo>
                  <a:pt x="149964" y="16962"/>
                </a:lnTo>
                <a:lnTo>
                  <a:pt x="109478" y="37153"/>
                </a:lnTo>
                <a:lnTo>
                  <a:pt x="75023" y="63830"/>
                </a:lnTo>
                <a:lnTo>
                  <a:pt x="47306" y="96769"/>
                </a:lnTo>
                <a:lnTo>
                  <a:pt x="26805" y="135692"/>
                </a:lnTo>
                <a:lnTo>
                  <a:pt x="14579" y="177240"/>
                </a:lnTo>
                <a:lnTo>
                  <a:pt x="9915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6" y="148428"/>
                </a:lnTo>
                <a:lnTo>
                  <a:pt x="132582" y="113420"/>
                </a:lnTo>
                <a:lnTo>
                  <a:pt x="167503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3" y="73450"/>
                </a:lnTo>
                <a:lnTo>
                  <a:pt x="302797" y="83076"/>
                </a:lnTo>
                <a:lnTo>
                  <a:pt x="336366" y="103222"/>
                </a:lnTo>
                <a:lnTo>
                  <a:pt x="361078" y="132357"/>
                </a:lnTo>
                <a:lnTo>
                  <a:pt x="376431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38" y="263897"/>
                </a:lnTo>
                <a:lnTo>
                  <a:pt x="353506" y="303667"/>
                </a:lnTo>
                <a:lnTo>
                  <a:pt x="327351" y="335497"/>
                </a:lnTo>
                <a:lnTo>
                  <a:pt x="290221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05" y="691717"/>
                </a:lnTo>
                <a:lnTo>
                  <a:pt x="474205" y="620892"/>
                </a:lnTo>
                <a:lnTo>
                  <a:pt x="101274" y="620892"/>
                </a:lnTo>
                <a:lnTo>
                  <a:pt x="318807" y="440824"/>
                </a:lnTo>
                <a:lnTo>
                  <a:pt x="349862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04" y="306228"/>
                </a:lnTo>
                <a:lnTo>
                  <a:pt x="458353" y="261730"/>
                </a:lnTo>
                <a:lnTo>
                  <a:pt x="464320" y="212391"/>
                </a:lnTo>
                <a:lnTo>
                  <a:pt x="463408" y="189665"/>
                </a:lnTo>
                <a:lnTo>
                  <a:pt x="456139" y="146984"/>
                </a:lnTo>
                <a:lnTo>
                  <a:pt x="441748" y="108590"/>
                </a:lnTo>
                <a:lnTo>
                  <a:pt x="420537" y="75073"/>
                </a:lnTo>
                <a:lnTo>
                  <a:pt x="392721" y="46875"/>
                </a:lnTo>
                <a:lnTo>
                  <a:pt x="358451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33393" y="3261846"/>
            <a:ext cx="523875" cy="681990"/>
          </a:xfrm>
          <a:custGeom>
            <a:avLst/>
            <a:gdLst/>
            <a:ahLst/>
            <a:cxnLst/>
            <a:rect l="l" t="t" r="r" b="b"/>
            <a:pathLst>
              <a:path w="523875" h="681989">
                <a:moveTo>
                  <a:pt x="434656" y="514748"/>
                </a:moveTo>
                <a:lnTo>
                  <a:pt x="351978" y="514748"/>
                </a:lnTo>
                <a:lnTo>
                  <a:pt x="351978" y="681832"/>
                </a:lnTo>
                <a:lnTo>
                  <a:pt x="434656" y="681832"/>
                </a:lnTo>
                <a:lnTo>
                  <a:pt x="434656" y="514748"/>
                </a:lnTo>
                <a:close/>
              </a:path>
              <a:path w="523875" h="681989">
                <a:moveTo>
                  <a:pt x="434656" y="0"/>
                </a:moveTo>
                <a:lnTo>
                  <a:pt x="339518" y="0"/>
                </a:lnTo>
                <a:lnTo>
                  <a:pt x="0" y="450394"/>
                </a:lnTo>
                <a:lnTo>
                  <a:pt x="0" y="514748"/>
                </a:lnTo>
                <a:lnTo>
                  <a:pt x="523638" y="514748"/>
                </a:lnTo>
                <a:lnTo>
                  <a:pt x="523638" y="443913"/>
                </a:lnTo>
                <a:lnTo>
                  <a:pt x="83473" y="443913"/>
                </a:lnTo>
                <a:lnTo>
                  <a:pt x="351978" y="88363"/>
                </a:lnTo>
                <a:lnTo>
                  <a:pt x="434656" y="88363"/>
                </a:lnTo>
                <a:lnTo>
                  <a:pt x="434656" y="0"/>
                </a:lnTo>
                <a:close/>
              </a:path>
              <a:path w="523875" h="681989">
                <a:moveTo>
                  <a:pt x="434656" y="88363"/>
                </a:moveTo>
                <a:lnTo>
                  <a:pt x="351978" y="88363"/>
                </a:lnTo>
                <a:lnTo>
                  <a:pt x="351978" y="443913"/>
                </a:lnTo>
                <a:lnTo>
                  <a:pt x="434656" y="443913"/>
                </a:lnTo>
                <a:lnTo>
                  <a:pt x="434656" y="88363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43719" y="4225792"/>
            <a:ext cx="2538095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265" dirty="0">
                <a:solidFill>
                  <a:srgbClr val="FF6C43"/>
                </a:solidFill>
                <a:latin typeface="Tahoma"/>
                <a:cs typeface="Tahoma"/>
              </a:rPr>
              <a:t>ДЕКАБРЬ</a:t>
            </a:r>
            <a:r>
              <a:rPr sz="4500" spc="397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265" dirty="0">
                <a:solidFill>
                  <a:srgbClr val="24408E"/>
                </a:solidFill>
                <a:latin typeface="Tahoma"/>
                <a:cs typeface="Tahoma"/>
              </a:rPr>
              <a:t>12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81596" y="1833511"/>
            <a:ext cx="10491470" cy="84455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2050" spc="114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воинской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славы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40" dirty="0">
                <a:latin typeface="Tahoma"/>
                <a:cs typeface="Tahoma"/>
              </a:rPr>
              <a:t>России.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победы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русской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эскадры</a:t>
            </a:r>
            <a:endParaRPr sz="20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2050" spc="100" dirty="0">
                <a:latin typeface="Tahoma"/>
                <a:cs typeface="Tahoma"/>
              </a:rPr>
              <a:t>под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командованием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П.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65" dirty="0">
                <a:latin typeface="Tahoma"/>
                <a:cs typeface="Tahoma"/>
              </a:rPr>
              <a:t>С.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Нахимова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над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турецкой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эскадрой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у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мыса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Синоп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(1853)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81596" y="3087687"/>
            <a:ext cx="369252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Неизвестного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Солдата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81596" y="3839454"/>
            <a:ext cx="407416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добровольца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65" dirty="0">
                <a:latin typeface="Tahoma"/>
                <a:cs typeface="Tahoma"/>
              </a:rPr>
              <a:t>(волонтёра)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81596" y="4561685"/>
            <a:ext cx="10287000" cy="82359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-635">
              <a:lnSpc>
                <a:spcPct val="127400"/>
              </a:lnSpc>
              <a:spcBef>
                <a:spcPts val="110"/>
              </a:spcBef>
            </a:pPr>
            <a:r>
              <a:rPr sz="2050" spc="105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воинской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славы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40" dirty="0">
                <a:latin typeface="Tahoma"/>
                <a:cs typeface="Tahoma"/>
              </a:rPr>
              <a:t>России.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начала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контрнаступления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советских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войск </a:t>
            </a:r>
            <a:r>
              <a:rPr sz="2050" spc="85" dirty="0">
                <a:latin typeface="Tahoma"/>
                <a:cs typeface="Tahoma"/>
              </a:rPr>
              <a:t>против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немецко-</a:t>
            </a:r>
            <a:r>
              <a:rPr sz="2050" spc="95" dirty="0">
                <a:latin typeface="Tahoma"/>
                <a:cs typeface="Tahoma"/>
              </a:rPr>
              <a:t>фашистских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войск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в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битве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под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35" dirty="0">
                <a:latin typeface="Tahoma"/>
                <a:cs typeface="Tahoma"/>
              </a:rPr>
              <a:t>Москвой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(1941)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81596" y="6547391"/>
            <a:ext cx="559562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Конституции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40" dirty="0">
                <a:latin typeface="Tahoma"/>
                <a:cs typeface="Tahoma"/>
              </a:rPr>
              <a:t>Российской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Федерации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81596" y="7299158"/>
            <a:ext cx="826325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работника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органов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безопасности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40" dirty="0">
                <a:latin typeface="Tahoma"/>
                <a:cs typeface="Tahoma"/>
              </a:rPr>
              <a:t>Российской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Федерации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81596" y="8050925"/>
            <a:ext cx="962469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75" dirty="0">
                <a:latin typeface="Tahoma"/>
                <a:cs typeface="Tahoma"/>
              </a:rPr>
              <a:t>225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русского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художника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К.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П.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Брюллова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(1799–1852)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81596" y="8709644"/>
            <a:ext cx="9239885" cy="844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1000"/>
              </a:lnSpc>
              <a:spcBef>
                <a:spcPts val="95"/>
              </a:spcBef>
            </a:pPr>
            <a:r>
              <a:rPr sz="2050" spc="114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воинской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славы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40" dirty="0">
                <a:latin typeface="Tahoma"/>
                <a:cs typeface="Tahoma"/>
              </a:rPr>
              <a:t>России.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взятия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турецкой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крепости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Измаил </a:t>
            </a:r>
            <a:r>
              <a:rPr sz="2050" spc="135" dirty="0">
                <a:latin typeface="Tahoma"/>
                <a:cs typeface="Tahoma"/>
              </a:rPr>
              <a:t>русскими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войсками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под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командованием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5" dirty="0">
                <a:latin typeface="Tahoma"/>
                <a:cs typeface="Tahoma"/>
              </a:rPr>
              <a:t>А.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65" dirty="0">
                <a:latin typeface="Tahoma"/>
                <a:cs typeface="Tahoma"/>
              </a:rPr>
              <a:t>В.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Суворова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(1790)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81596" y="9963820"/>
            <a:ext cx="359092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10" dirty="0">
                <a:latin typeface="Tahoma"/>
                <a:cs typeface="Tahoma"/>
              </a:rPr>
              <a:t>Международный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день</a:t>
            </a:r>
            <a:r>
              <a:rPr sz="2050" spc="-85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кино</a:t>
            </a:r>
            <a:endParaRPr sz="2050">
              <a:latin typeface="Tahoma"/>
              <a:cs typeface="Tahom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18" name="object 18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866138" y="700801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sz="1000" spc="35" dirty="0" err="1" smtClean="0">
                <a:solidFill>
                  <a:srgbClr val="FF6C43"/>
                </a:solidFill>
                <a:latin typeface="Tahoma"/>
                <a:cs typeface="Tahoma"/>
              </a:rPr>
              <a:t>календарь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20534" y="70112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1559976" y="9385610"/>
            <a:ext cx="281305" cy="281305"/>
            <a:chOff x="1559976" y="9385610"/>
            <a:chExt cx="281305" cy="281305"/>
          </a:xfrm>
        </p:grpSpPr>
        <p:sp>
          <p:nvSpPr>
            <p:cNvPr id="25" name="object 25"/>
            <p:cNvSpPr/>
            <p:nvPr/>
          </p:nvSpPr>
          <p:spPr>
            <a:xfrm>
              <a:off x="1572252" y="9397874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1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2"/>
                  </a:lnTo>
                  <a:lnTo>
                    <a:pt x="2256" y="17532"/>
                  </a:lnTo>
                  <a:lnTo>
                    <a:pt x="0" y="28690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13" y="256693"/>
                  </a:lnTo>
                  <a:lnTo>
                    <a:pt x="239163" y="254436"/>
                  </a:lnTo>
                  <a:lnTo>
                    <a:pt x="248277" y="248284"/>
                  </a:lnTo>
                  <a:lnTo>
                    <a:pt x="254427" y="239169"/>
                  </a:lnTo>
                  <a:lnTo>
                    <a:pt x="256683" y="228024"/>
                  </a:lnTo>
                  <a:lnTo>
                    <a:pt x="256683" y="28690"/>
                  </a:lnTo>
                  <a:lnTo>
                    <a:pt x="254427" y="17532"/>
                  </a:lnTo>
                  <a:lnTo>
                    <a:pt x="248277" y="8412"/>
                  </a:lnTo>
                  <a:lnTo>
                    <a:pt x="239163" y="2257"/>
                  </a:lnTo>
                  <a:lnTo>
                    <a:pt x="22801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59976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7"/>
                  </a:lnTo>
                  <a:lnTo>
                    <a:pt x="11994" y="11993"/>
                  </a:lnTo>
                  <a:lnTo>
                    <a:pt x="3218" y="25006"/>
                  </a:lnTo>
                  <a:lnTo>
                    <a:pt x="0" y="4094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8" y="24543"/>
                  </a:lnTo>
                  <a:lnTo>
                    <a:pt x="269237" y="11993"/>
                  </a:lnTo>
                  <a:lnTo>
                    <a:pt x="256224" y="3217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8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41"/>
                  </a:lnTo>
                  <a:lnTo>
                    <a:pt x="278010" y="25006"/>
                  </a:lnTo>
                  <a:lnTo>
                    <a:pt x="277698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066783" y="9402292"/>
            <a:ext cx="294513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66783" y="9829993"/>
            <a:ext cx="231394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808400" y="197556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5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7936348" y="1986381"/>
            <a:ext cx="16446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808400" y="3097780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922585" y="3108596"/>
            <a:ext cx="19240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7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808400" y="3867725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912799" y="3878543"/>
            <a:ext cx="19113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65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37" name="object 3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21791" y="2038747"/>
            <a:ext cx="392833" cy="340600"/>
          </a:xfrm>
          <a:prstGeom prst="rect">
            <a:avLst/>
          </a:prstGeom>
        </p:spPr>
      </p:pic>
      <p:sp>
        <p:nvSpPr>
          <p:cNvPr id="38" name="object 38"/>
          <p:cNvSpPr/>
          <p:nvPr/>
        </p:nvSpPr>
        <p:spPr>
          <a:xfrm>
            <a:off x="7808400" y="467451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912799" y="4685333"/>
            <a:ext cx="19113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65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40" name="object 4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21791" y="4737699"/>
            <a:ext cx="392833" cy="340601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21791" y="8864537"/>
            <a:ext cx="392833" cy="340600"/>
          </a:xfrm>
          <a:prstGeom prst="rect">
            <a:avLst/>
          </a:prstGeom>
        </p:spPr>
      </p:pic>
      <p:sp>
        <p:nvSpPr>
          <p:cNvPr id="42" name="object 42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9" name="object 4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41827" y="3210803"/>
            <a:ext cx="202705" cy="202716"/>
          </a:xfrm>
          <a:prstGeom prst="rect">
            <a:avLst/>
          </a:prstGeom>
        </p:spPr>
      </p:pic>
      <p:sp>
        <p:nvSpPr>
          <p:cNvPr id="50" name="object 50"/>
          <p:cNvSpPr/>
          <p:nvPr/>
        </p:nvSpPr>
        <p:spPr>
          <a:xfrm>
            <a:off x="7808400" y="577010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919824" y="5795623"/>
            <a:ext cx="3698875" cy="3422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674370" algn="l"/>
              </a:tabLst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Героев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Отечества</a:t>
            </a:r>
            <a:endParaRPr sz="2050">
              <a:latin typeface="Tahoma"/>
              <a:cs typeface="Tahoma"/>
            </a:endParaRPr>
          </a:p>
        </p:txBody>
      </p:sp>
      <p:pic>
        <p:nvPicPr>
          <p:cNvPr id="52" name="object 5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41827" y="5883130"/>
            <a:ext cx="202705" cy="202716"/>
          </a:xfrm>
          <a:prstGeom prst="rect">
            <a:avLst/>
          </a:prstGeom>
        </p:spPr>
      </p:pic>
      <p:sp>
        <p:nvSpPr>
          <p:cNvPr id="53" name="object 53"/>
          <p:cNvSpPr/>
          <p:nvPr/>
        </p:nvSpPr>
        <p:spPr>
          <a:xfrm>
            <a:off x="7808400" y="652804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7853757" y="6538865"/>
            <a:ext cx="33020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12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55" name="object 5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41827" y="6641065"/>
            <a:ext cx="202705" cy="202716"/>
          </a:xfrm>
          <a:prstGeom prst="rect">
            <a:avLst/>
          </a:prstGeom>
        </p:spPr>
      </p:pic>
      <p:sp>
        <p:nvSpPr>
          <p:cNvPr id="56" name="object 56"/>
          <p:cNvSpPr/>
          <p:nvPr/>
        </p:nvSpPr>
        <p:spPr>
          <a:xfrm>
            <a:off x="7808400" y="7275508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7835177" y="7286327"/>
            <a:ext cx="36703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35" dirty="0">
                <a:solidFill>
                  <a:srgbClr val="FFFFFF"/>
                </a:solidFill>
                <a:latin typeface="Tahoma"/>
                <a:cs typeface="Tahoma"/>
              </a:rPr>
              <a:t>20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808400" y="801250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7839993" y="8012846"/>
            <a:ext cx="35750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00" dirty="0">
                <a:solidFill>
                  <a:srgbClr val="FFFFFF"/>
                </a:solidFill>
                <a:latin typeface="Tahoma"/>
                <a:cs typeface="Tahoma"/>
              </a:rPr>
              <a:t>23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808400" y="8802496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7836834" y="8813317"/>
            <a:ext cx="36385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24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195441" y="3931824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3" y="3172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5" y="22219"/>
                </a:lnTo>
                <a:lnTo>
                  <a:pt x="209110" y="12044"/>
                </a:lnTo>
                <a:lnTo>
                  <a:pt x="195314" y="3172"/>
                </a:lnTo>
                <a:lnTo>
                  <a:pt x="177502" y="0"/>
                </a:lnTo>
                <a:close/>
              </a:path>
              <a:path w="295909" h="300989">
                <a:moveTo>
                  <a:pt x="215725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8"/>
                </a:lnTo>
                <a:lnTo>
                  <a:pt x="215725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95441" y="7329136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90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90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90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90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90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90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90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90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90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808400" y="9951005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7836558" y="9961821"/>
            <a:ext cx="36449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28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418813" y="628640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418813" y="6816948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049153" y="730705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196026" y="783216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58126" y="783216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196026" y="6286407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558126" y="6816948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3" name="object 73"/>
          <p:cNvGrpSpPr/>
          <p:nvPr/>
        </p:nvGrpSpPr>
        <p:grpSpPr>
          <a:xfrm>
            <a:off x="4671884" y="5768744"/>
            <a:ext cx="1030605" cy="2471420"/>
            <a:chOff x="4671884" y="5768744"/>
            <a:chExt cx="1030605" cy="2471420"/>
          </a:xfrm>
        </p:grpSpPr>
        <p:sp>
          <p:nvSpPr>
            <p:cNvPr id="74" name="object 74"/>
            <p:cNvSpPr/>
            <p:nvPr/>
          </p:nvSpPr>
          <p:spPr>
            <a:xfrm>
              <a:off x="4671911" y="7832161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356292" y="0"/>
                  </a:moveTo>
                  <a:lnTo>
                    <a:pt x="51181" y="0"/>
                  </a:lnTo>
                  <a:lnTo>
                    <a:pt x="31261" y="4022"/>
                  </a:lnTo>
                  <a:lnTo>
                    <a:pt x="14992" y="14992"/>
                  </a:lnTo>
                  <a:lnTo>
                    <a:pt x="4022" y="31261"/>
                  </a:lnTo>
                  <a:lnTo>
                    <a:pt x="0" y="51181"/>
                  </a:lnTo>
                  <a:lnTo>
                    <a:pt x="0" y="356292"/>
                  </a:lnTo>
                  <a:lnTo>
                    <a:pt x="4022" y="376216"/>
                  </a:lnTo>
                  <a:lnTo>
                    <a:pt x="14992" y="392485"/>
                  </a:lnTo>
                  <a:lnTo>
                    <a:pt x="31261" y="403453"/>
                  </a:lnTo>
                  <a:lnTo>
                    <a:pt x="51181" y="407474"/>
                  </a:lnTo>
                  <a:lnTo>
                    <a:pt x="356292" y="407474"/>
                  </a:lnTo>
                  <a:lnTo>
                    <a:pt x="376216" y="403453"/>
                  </a:lnTo>
                  <a:lnTo>
                    <a:pt x="392485" y="392485"/>
                  </a:lnTo>
                  <a:lnTo>
                    <a:pt x="403453" y="376216"/>
                  </a:lnTo>
                  <a:lnTo>
                    <a:pt x="407474" y="356292"/>
                  </a:lnTo>
                  <a:lnTo>
                    <a:pt x="407474" y="51181"/>
                  </a:lnTo>
                  <a:lnTo>
                    <a:pt x="403453" y="31261"/>
                  </a:lnTo>
                  <a:lnTo>
                    <a:pt x="392485" y="14992"/>
                  </a:lnTo>
                  <a:lnTo>
                    <a:pt x="376216" y="4022"/>
                  </a:lnTo>
                  <a:lnTo>
                    <a:pt x="356292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671884" y="5768748"/>
              <a:ext cx="1030605" cy="2471420"/>
            </a:xfrm>
            <a:custGeom>
              <a:avLst/>
              <a:gdLst/>
              <a:ahLst/>
              <a:cxnLst/>
              <a:rect l="l" t="t" r="r" b="b"/>
              <a:pathLst>
                <a:path w="1030604" h="2471420">
                  <a:moveTo>
                    <a:pt x="977886" y="0"/>
                  </a:moveTo>
                  <a:lnTo>
                    <a:pt x="675120" y="0"/>
                  </a:lnTo>
                  <a:lnTo>
                    <a:pt x="654743" y="4114"/>
                  </a:lnTo>
                  <a:lnTo>
                    <a:pt x="638102" y="15335"/>
                  </a:lnTo>
                  <a:lnTo>
                    <a:pt x="626881" y="31977"/>
                  </a:lnTo>
                  <a:lnTo>
                    <a:pt x="622766" y="52354"/>
                  </a:lnTo>
                  <a:lnTo>
                    <a:pt x="622766" y="439127"/>
                  </a:lnTo>
                  <a:lnTo>
                    <a:pt x="618652" y="459509"/>
                  </a:lnTo>
                  <a:lnTo>
                    <a:pt x="607434" y="476150"/>
                  </a:lnTo>
                  <a:lnTo>
                    <a:pt x="590793" y="487368"/>
                  </a:lnTo>
                  <a:lnTo>
                    <a:pt x="570411" y="491482"/>
                  </a:lnTo>
                  <a:lnTo>
                    <a:pt x="52354" y="491482"/>
                  </a:lnTo>
                  <a:lnTo>
                    <a:pt x="31977" y="495597"/>
                  </a:lnTo>
                  <a:lnTo>
                    <a:pt x="15335" y="506818"/>
                  </a:lnTo>
                  <a:lnTo>
                    <a:pt x="4114" y="523460"/>
                  </a:lnTo>
                  <a:lnTo>
                    <a:pt x="0" y="543836"/>
                  </a:lnTo>
                  <a:lnTo>
                    <a:pt x="0" y="1904685"/>
                  </a:lnTo>
                  <a:lnTo>
                    <a:pt x="4114" y="1925066"/>
                  </a:lnTo>
                  <a:lnTo>
                    <a:pt x="15335" y="1941707"/>
                  </a:lnTo>
                  <a:lnTo>
                    <a:pt x="31977" y="1952926"/>
                  </a:lnTo>
                  <a:lnTo>
                    <a:pt x="52354" y="1957039"/>
                  </a:lnTo>
                  <a:lnTo>
                    <a:pt x="570411" y="1957039"/>
                  </a:lnTo>
                  <a:lnTo>
                    <a:pt x="590793" y="1961154"/>
                  </a:lnTo>
                  <a:lnTo>
                    <a:pt x="607434" y="1972375"/>
                  </a:lnTo>
                  <a:lnTo>
                    <a:pt x="618652" y="1989017"/>
                  </a:lnTo>
                  <a:lnTo>
                    <a:pt x="622766" y="2009394"/>
                  </a:lnTo>
                  <a:lnTo>
                    <a:pt x="622766" y="2418533"/>
                  </a:lnTo>
                  <a:lnTo>
                    <a:pt x="626881" y="2438910"/>
                  </a:lnTo>
                  <a:lnTo>
                    <a:pt x="638102" y="2455552"/>
                  </a:lnTo>
                  <a:lnTo>
                    <a:pt x="654743" y="2466773"/>
                  </a:lnTo>
                  <a:lnTo>
                    <a:pt x="675120" y="2470888"/>
                  </a:lnTo>
                  <a:lnTo>
                    <a:pt x="977886" y="2470888"/>
                  </a:lnTo>
                  <a:lnTo>
                    <a:pt x="998263" y="2466773"/>
                  </a:lnTo>
                  <a:lnTo>
                    <a:pt x="1014904" y="2455552"/>
                  </a:lnTo>
                  <a:lnTo>
                    <a:pt x="1026125" y="2438910"/>
                  </a:lnTo>
                  <a:lnTo>
                    <a:pt x="1030240" y="2418533"/>
                  </a:lnTo>
                  <a:lnTo>
                    <a:pt x="1030240" y="709831"/>
                  </a:lnTo>
                  <a:lnTo>
                    <a:pt x="1030240" y="52354"/>
                  </a:lnTo>
                  <a:lnTo>
                    <a:pt x="1026125" y="31977"/>
                  </a:lnTo>
                  <a:lnTo>
                    <a:pt x="1014904" y="15335"/>
                  </a:lnTo>
                  <a:lnTo>
                    <a:pt x="998263" y="4114"/>
                  </a:lnTo>
                  <a:lnTo>
                    <a:pt x="977886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294633" y="5768744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356292" y="0"/>
                  </a:moveTo>
                  <a:lnTo>
                    <a:pt x="51181" y="0"/>
                  </a:lnTo>
                  <a:lnTo>
                    <a:pt x="31261" y="4022"/>
                  </a:lnTo>
                  <a:lnTo>
                    <a:pt x="14992" y="14992"/>
                  </a:lnTo>
                  <a:lnTo>
                    <a:pt x="4022" y="31261"/>
                  </a:lnTo>
                  <a:lnTo>
                    <a:pt x="0" y="51181"/>
                  </a:lnTo>
                  <a:lnTo>
                    <a:pt x="0" y="356292"/>
                  </a:lnTo>
                  <a:lnTo>
                    <a:pt x="4022" y="376216"/>
                  </a:lnTo>
                  <a:lnTo>
                    <a:pt x="14992" y="392485"/>
                  </a:lnTo>
                  <a:lnTo>
                    <a:pt x="31261" y="403453"/>
                  </a:lnTo>
                  <a:lnTo>
                    <a:pt x="51181" y="407474"/>
                  </a:lnTo>
                  <a:lnTo>
                    <a:pt x="356292" y="407474"/>
                  </a:lnTo>
                  <a:lnTo>
                    <a:pt x="376216" y="403453"/>
                  </a:lnTo>
                  <a:lnTo>
                    <a:pt x="392485" y="392485"/>
                  </a:lnTo>
                  <a:lnTo>
                    <a:pt x="403453" y="376216"/>
                  </a:lnTo>
                  <a:lnTo>
                    <a:pt x="407474" y="356292"/>
                  </a:lnTo>
                  <a:lnTo>
                    <a:pt x="407474" y="51181"/>
                  </a:lnTo>
                  <a:lnTo>
                    <a:pt x="403453" y="31261"/>
                  </a:lnTo>
                  <a:lnTo>
                    <a:pt x="392485" y="14992"/>
                  </a:lnTo>
                  <a:lnTo>
                    <a:pt x="376216" y="4022"/>
                  </a:lnTo>
                  <a:lnTo>
                    <a:pt x="356292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7" name="object 77"/>
          <p:cNvGraphicFramePr>
            <a:graphicFrameLocks noGrp="1"/>
          </p:cNvGraphicFramePr>
          <p:nvPr/>
        </p:nvGraphicFramePr>
        <p:xfrm>
          <a:off x="1544994" y="5287662"/>
          <a:ext cx="4150359" cy="34131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655"/>
                <a:gridCol w="614680"/>
                <a:gridCol w="618490"/>
                <a:gridCol w="616585"/>
                <a:gridCol w="628650"/>
                <a:gridCol w="621029"/>
                <a:gridCol w="509270"/>
              </a:tblGrid>
              <a:tr h="407034">
                <a:tc>
                  <a:txBody>
                    <a:bodyPr/>
                    <a:lstStyle/>
                    <a:p>
                      <a:pPr marR="131445" algn="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ПН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СР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275"/>
                        </a:lnSpc>
                      </a:pPr>
                      <a:r>
                        <a:rPr sz="19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ЧТ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СБ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 algn="ct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ВС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938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</a:tr>
              <a:tr h="518159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98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100" spc="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9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100" spc="-5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075" marB="0"/>
                </a:tc>
                <a:tc>
                  <a:txBody>
                    <a:bodyPr/>
                    <a:lstStyle/>
                    <a:p>
                      <a:pPr marL="11938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7155" marB="0"/>
                </a:tc>
              </a:tr>
              <a:tr h="511809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19380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7790" marB="0"/>
                </a:tc>
              </a:tr>
              <a:tr h="514350"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9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6360" marB="0"/>
                </a:tc>
                <a:tc>
                  <a:txBody>
                    <a:bodyPr/>
                    <a:lstStyle/>
                    <a:p>
                      <a:pPr marL="11938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</a:tr>
              <a:tr h="511809">
                <a:tc>
                  <a:txBody>
                    <a:bodyPr/>
                    <a:lstStyle/>
                    <a:p>
                      <a:pPr marR="144780" algn="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5725" marB="0"/>
                </a:tc>
                <a:tc>
                  <a:txBody>
                    <a:bodyPr/>
                    <a:lstStyle/>
                    <a:p>
                      <a:pPr marL="11938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805" marB="0"/>
                </a:tc>
              </a:tr>
              <a:tr h="419100">
                <a:tc>
                  <a:txBody>
                    <a:bodyPr/>
                    <a:lstStyle/>
                    <a:p>
                      <a:pPr marR="140335" algn="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10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8" name="object 78"/>
          <p:cNvSpPr/>
          <p:nvPr/>
        </p:nvSpPr>
        <p:spPr>
          <a:xfrm>
            <a:off x="7195441" y="10015106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90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90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90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90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90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90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90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90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90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9" name="object 7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24342" y="8106912"/>
            <a:ext cx="237668" cy="2532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94899" y="777863"/>
            <a:ext cx="2114300" cy="42449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542471" y="565230"/>
            <a:ext cx="1846173" cy="83806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7808400" y="3153198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46905" y="3164029"/>
            <a:ext cx="34099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30" dirty="0">
                <a:solidFill>
                  <a:srgbClr val="FFFFFF"/>
                </a:solidFill>
                <a:latin typeface="Tahoma"/>
                <a:cs typeface="Tahoma"/>
              </a:rPr>
              <a:t>10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08400" y="3847379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08400" y="4346652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9" name="object 9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866138" y="700801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lang="ru-RU" sz="1000" spc="35" dirty="0" smtClean="0">
                <a:solidFill>
                  <a:srgbClr val="FF6C43"/>
                </a:solidFill>
                <a:latin typeface="Tahoma"/>
                <a:cs typeface="Tahoma"/>
              </a:rPr>
              <a:t>календарь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20534" y="70112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1559976" y="9385610"/>
            <a:ext cx="281305" cy="281305"/>
            <a:chOff x="1559976" y="9385610"/>
            <a:chExt cx="281305" cy="281305"/>
          </a:xfrm>
        </p:grpSpPr>
        <p:sp>
          <p:nvSpPr>
            <p:cNvPr id="16" name="object 16"/>
            <p:cNvSpPr/>
            <p:nvPr/>
          </p:nvSpPr>
          <p:spPr>
            <a:xfrm>
              <a:off x="1572252" y="9397874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1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2"/>
                  </a:lnTo>
                  <a:lnTo>
                    <a:pt x="2256" y="17532"/>
                  </a:lnTo>
                  <a:lnTo>
                    <a:pt x="0" y="28690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13" y="256693"/>
                  </a:lnTo>
                  <a:lnTo>
                    <a:pt x="239163" y="254436"/>
                  </a:lnTo>
                  <a:lnTo>
                    <a:pt x="248277" y="248284"/>
                  </a:lnTo>
                  <a:lnTo>
                    <a:pt x="254427" y="239169"/>
                  </a:lnTo>
                  <a:lnTo>
                    <a:pt x="256683" y="228024"/>
                  </a:lnTo>
                  <a:lnTo>
                    <a:pt x="256683" y="28690"/>
                  </a:lnTo>
                  <a:lnTo>
                    <a:pt x="254427" y="17532"/>
                  </a:lnTo>
                  <a:lnTo>
                    <a:pt x="248277" y="8412"/>
                  </a:lnTo>
                  <a:lnTo>
                    <a:pt x="239163" y="2257"/>
                  </a:lnTo>
                  <a:lnTo>
                    <a:pt x="22801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59976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7"/>
                  </a:lnTo>
                  <a:lnTo>
                    <a:pt x="11994" y="11993"/>
                  </a:lnTo>
                  <a:lnTo>
                    <a:pt x="3218" y="25006"/>
                  </a:lnTo>
                  <a:lnTo>
                    <a:pt x="0" y="4094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8" y="24543"/>
                  </a:lnTo>
                  <a:lnTo>
                    <a:pt x="269237" y="11993"/>
                  </a:lnTo>
                  <a:lnTo>
                    <a:pt x="256224" y="3217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8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41"/>
                  </a:lnTo>
                  <a:lnTo>
                    <a:pt x="278010" y="25006"/>
                  </a:lnTo>
                  <a:lnTo>
                    <a:pt x="277698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066783" y="9402292"/>
            <a:ext cx="294513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24342" y="3247649"/>
            <a:ext cx="237668" cy="253263"/>
          </a:xfrm>
          <a:prstGeom prst="rect">
            <a:avLst/>
          </a:prstGeom>
        </p:spPr>
      </p:pic>
      <p:sp>
        <p:nvSpPr>
          <p:cNvPr id="21" name="object 21"/>
          <p:cNvSpPr/>
          <p:nvPr/>
        </p:nvSpPr>
        <p:spPr>
          <a:xfrm>
            <a:off x="7808400" y="4856398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24342" y="4950850"/>
            <a:ext cx="237668" cy="253263"/>
          </a:xfrm>
          <a:prstGeom prst="rect">
            <a:avLst/>
          </a:prstGeom>
        </p:spPr>
      </p:pic>
      <p:sp>
        <p:nvSpPr>
          <p:cNvPr id="23" name="object 23"/>
          <p:cNvSpPr/>
          <p:nvPr/>
        </p:nvSpPr>
        <p:spPr>
          <a:xfrm>
            <a:off x="7808400" y="5364226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808400" y="587205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808397" y="6369413"/>
            <a:ext cx="408305" cy="1189355"/>
          </a:xfrm>
          <a:custGeom>
            <a:avLst/>
            <a:gdLst/>
            <a:ahLst/>
            <a:cxnLst/>
            <a:rect l="l" t="t" r="r" b="b"/>
            <a:pathLst>
              <a:path w="408304" h="1189354">
                <a:moveTo>
                  <a:pt x="318419" y="0"/>
                </a:moveTo>
                <a:lnTo>
                  <a:pt x="89400" y="0"/>
                </a:lnTo>
                <a:lnTo>
                  <a:pt x="54603" y="7024"/>
                </a:lnTo>
                <a:lnTo>
                  <a:pt x="26186" y="26182"/>
                </a:lnTo>
                <a:lnTo>
                  <a:pt x="7026" y="54599"/>
                </a:lnTo>
                <a:lnTo>
                  <a:pt x="0" y="89400"/>
                </a:lnTo>
                <a:lnTo>
                  <a:pt x="0" y="1099809"/>
                </a:lnTo>
                <a:lnTo>
                  <a:pt x="7026" y="1134606"/>
                </a:lnTo>
                <a:lnTo>
                  <a:pt x="26186" y="1163023"/>
                </a:lnTo>
                <a:lnTo>
                  <a:pt x="54603" y="1182183"/>
                </a:lnTo>
                <a:lnTo>
                  <a:pt x="89400" y="1189209"/>
                </a:lnTo>
                <a:lnTo>
                  <a:pt x="318419" y="1189209"/>
                </a:lnTo>
                <a:lnTo>
                  <a:pt x="353220" y="1182183"/>
                </a:lnTo>
                <a:lnTo>
                  <a:pt x="381637" y="1163023"/>
                </a:lnTo>
                <a:lnTo>
                  <a:pt x="400795" y="1134606"/>
                </a:lnTo>
                <a:lnTo>
                  <a:pt x="407820" y="1099809"/>
                </a:lnTo>
                <a:lnTo>
                  <a:pt x="407820" y="89400"/>
                </a:lnTo>
                <a:lnTo>
                  <a:pt x="400795" y="54599"/>
                </a:lnTo>
                <a:lnTo>
                  <a:pt x="381637" y="26182"/>
                </a:lnTo>
                <a:lnTo>
                  <a:pt x="353220" y="7024"/>
                </a:lnTo>
                <a:lnTo>
                  <a:pt x="318419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839339" y="3689261"/>
            <a:ext cx="356235" cy="3046730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34290">
              <a:lnSpc>
                <a:spcPct val="100000"/>
              </a:lnSpc>
              <a:spcBef>
                <a:spcPts val="1445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11</a:t>
            </a:r>
            <a:endParaRPr sz="2150">
              <a:latin typeface="Tahoma"/>
              <a:cs typeface="Tahoma"/>
            </a:endParaRPr>
          </a:p>
          <a:p>
            <a:pPr marL="20320">
              <a:lnSpc>
                <a:spcPct val="100000"/>
              </a:lnSpc>
              <a:spcBef>
                <a:spcPts val="1355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13</a:t>
            </a:r>
            <a:endParaRPr sz="2150">
              <a:latin typeface="Tahoma"/>
              <a:cs typeface="Tahoma"/>
            </a:endParaRPr>
          </a:p>
          <a:p>
            <a:pPr marL="25400">
              <a:lnSpc>
                <a:spcPct val="100000"/>
              </a:lnSpc>
              <a:spcBef>
                <a:spcPts val="1430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15</a:t>
            </a:r>
            <a:endParaRPr sz="2150">
              <a:latin typeface="Tahoma"/>
              <a:cs typeface="Tahoma"/>
            </a:endParaRPr>
          </a:p>
          <a:p>
            <a:pPr marL="22225">
              <a:lnSpc>
                <a:spcPct val="100000"/>
              </a:lnSpc>
              <a:spcBef>
                <a:spcPts val="1420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19</a:t>
            </a:r>
            <a:endParaRPr sz="2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2150" spc="90" dirty="0">
                <a:solidFill>
                  <a:srgbClr val="FFFFFF"/>
                </a:solidFill>
                <a:latin typeface="Tahoma"/>
                <a:cs typeface="Tahoma"/>
              </a:rPr>
              <a:t>25</a:t>
            </a:r>
            <a:endParaRPr sz="2150">
              <a:latin typeface="Tahoma"/>
              <a:cs typeface="Tahoma"/>
            </a:endParaRPr>
          </a:p>
          <a:p>
            <a:pPr marL="20320">
              <a:lnSpc>
                <a:spcPct val="100000"/>
              </a:lnSpc>
              <a:spcBef>
                <a:spcPts val="1335"/>
              </a:spcBef>
            </a:pPr>
            <a:r>
              <a:rPr sz="2150" spc="30" dirty="0">
                <a:solidFill>
                  <a:srgbClr val="FFFFFF"/>
                </a:solidFill>
                <a:latin typeface="Tahoma"/>
                <a:cs typeface="Tahoma"/>
              </a:rPr>
              <a:t>27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808400" y="7674903"/>
            <a:ext cx="408305" cy="881380"/>
          </a:xfrm>
          <a:custGeom>
            <a:avLst/>
            <a:gdLst/>
            <a:ahLst/>
            <a:cxnLst/>
            <a:rect l="l" t="t" r="r" b="b"/>
            <a:pathLst>
              <a:path w="408304" h="881379">
                <a:moveTo>
                  <a:pt x="330869" y="0"/>
                </a:moveTo>
                <a:lnTo>
                  <a:pt x="76950" y="0"/>
                </a:lnTo>
                <a:lnTo>
                  <a:pt x="46996" y="6046"/>
                </a:lnTo>
                <a:lnTo>
                  <a:pt x="22537" y="22537"/>
                </a:lnTo>
                <a:lnTo>
                  <a:pt x="6046" y="46996"/>
                </a:lnTo>
                <a:lnTo>
                  <a:pt x="0" y="76950"/>
                </a:lnTo>
                <a:lnTo>
                  <a:pt x="0" y="804059"/>
                </a:lnTo>
                <a:lnTo>
                  <a:pt x="6046" y="834013"/>
                </a:lnTo>
                <a:lnTo>
                  <a:pt x="22537" y="858472"/>
                </a:lnTo>
                <a:lnTo>
                  <a:pt x="46996" y="874963"/>
                </a:lnTo>
                <a:lnTo>
                  <a:pt x="76950" y="881009"/>
                </a:lnTo>
                <a:lnTo>
                  <a:pt x="330869" y="881009"/>
                </a:lnTo>
                <a:lnTo>
                  <a:pt x="360823" y="874963"/>
                </a:lnTo>
                <a:lnTo>
                  <a:pt x="385282" y="858472"/>
                </a:lnTo>
                <a:lnTo>
                  <a:pt x="401773" y="834013"/>
                </a:lnTo>
                <a:lnTo>
                  <a:pt x="407820" y="804059"/>
                </a:lnTo>
                <a:lnTo>
                  <a:pt x="407820" y="76950"/>
                </a:lnTo>
                <a:lnTo>
                  <a:pt x="401773" y="46996"/>
                </a:lnTo>
                <a:lnTo>
                  <a:pt x="385282" y="22537"/>
                </a:lnTo>
                <a:lnTo>
                  <a:pt x="360823" y="6046"/>
                </a:lnTo>
                <a:lnTo>
                  <a:pt x="330869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808400" y="8690556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835893" y="8701378"/>
            <a:ext cx="36322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14" dirty="0">
                <a:solidFill>
                  <a:srgbClr val="FFFFFF"/>
                </a:solidFill>
                <a:latin typeface="Tahoma"/>
                <a:cs typeface="Tahoma"/>
              </a:rPr>
              <a:t>29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808400" y="9241345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833142" y="9252163"/>
            <a:ext cx="36830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35" dirty="0">
                <a:solidFill>
                  <a:srgbClr val="FFFFFF"/>
                </a:solidFill>
                <a:latin typeface="Tahoma"/>
                <a:cs typeface="Tahoma"/>
              </a:rPr>
              <a:t>30</a:t>
            </a:r>
            <a:endParaRPr sz="2150">
              <a:latin typeface="Tahoma"/>
              <a:cs typeface="Tahoma"/>
            </a:endParaRPr>
          </a:p>
        </p:txBody>
      </p:sp>
      <p:pic>
        <p:nvPicPr>
          <p:cNvPr id="32" name="object 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24342" y="5458676"/>
            <a:ext cx="237668" cy="25326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31250" y="8767835"/>
            <a:ext cx="237668" cy="253263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24342" y="9275862"/>
            <a:ext cx="237668" cy="253262"/>
          </a:xfrm>
          <a:prstGeom prst="rect">
            <a:avLst/>
          </a:prstGeom>
        </p:spPr>
      </p:pic>
      <p:sp>
        <p:nvSpPr>
          <p:cNvPr id="35" name="object 35"/>
          <p:cNvSpPr/>
          <p:nvPr/>
        </p:nvSpPr>
        <p:spPr>
          <a:xfrm>
            <a:off x="2523008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62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1" y="96769"/>
                </a:lnTo>
                <a:lnTo>
                  <a:pt x="26805" y="135692"/>
                </a:lnTo>
                <a:lnTo>
                  <a:pt x="14584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5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6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3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10" y="306228"/>
                </a:lnTo>
                <a:lnTo>
                  <a:pt x="458363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16195" y="3251950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55" y="0"/>
                </a:moveTo>
                <a:lnTo>
                  <a:pt x="193911" y="4141"/>
                </a:lnTo>
                <a:lnTo>
                  <a:pt x="148445" y="16481"/>
                </a:lnTo>
                <a:lnTo>
                  <a:pt x="107444" y="38289"/>
                </a:lnTo>
                <a:lnTo>
                  <a:pt x="71924" y="70887"/>
                </a:lnTo>
                <a:lnTo>
                  <a:pt x="42395" y="115404"/>
                </a:lnTo>
                <a:lnTo>
                  <a:pt x="19549" y="172361"/>
                </a:lnTo>
                <a:lnTo>
                  <a:pt x="4907" y="243848"/>
                </a:lnTo>
                <a:lnTo>
                  <a:pt x="1229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2" y="399629"/>
                </a:lnTo>
                <a:lnTo>
                  <a:pt x="4917" y="444362"/>
                </a:lnTo>
                <a:lnTo>
                  <a:pt x="11039" y="484844"/>
                </a:lnTo>
                <a:lnTo>
                  <a:pt x="30153" y="552997"/>
                </a:lnTo>
                <a:lnTo>
                  <a:pt x="56411" y="607046"/>
                </a:lnTo>
                <a:lnTo>
                  <a:pt x="89040" y="647301"/>
                </a:lnTo>
                <a:lnTo>
                  <a:pt x="127325" y="675493"/>
                </a:lnTo>
                <a:lnTo>
                  <a:pt x="170811" y="692311"/>
                </a:lnTo>
                <a:lnTo>
                  <a:pt x="217698" y="700565"/>
                </a:lnTo>
                <a:lnTo>
                  <a:pt x="242055" y="701601"/>
                </a:lnTo>
                <a:lnTo>
                  <a:pt x="266406" y="700565"/>
                </a:lnTo>
                <a:lnTo>
                  <a:pt x="313297" y="692311"/>
                </a:lnTo>
                <a:lnTo>
                  <a:pt x="356783" y="675493"/>
                </a:lnTo>
                <a:lnTo>
                  <a:pt x="395064" y="647301"/>
                </a:lnTo>
                <a:lnTo>
                  <a:pt x="410314" y="630776"/>
                </a:lnTo>
                <a:lnTo>
                  <a:pt x="242055" y="630776"/>
                </a:lnTo>
                <a:lnTo>
                  <a:pt x="226405" y="630036"/>
                </a:lnTo>
                <a:lnTo>
                  <a:pt x="181292" y="619017"/>
                </a:lnTo>
                <a:lnTo>
                  <a:pt x="141110" y="590145"/>
                </a:lnTo>
                <a:lnTo>
                  <a:pt x="119293" y="558751"/>
                </a:lnTo>
                <a:lnTo>
                  <a:pt x="102055" y="515757"/>
                </a:lnTo>
                <a:lnTo>
                  <a:pt x="89744" y="460769"/>
                </a:lnTo>
                <a:lnTo>
                  <a:pt x="83494" y="391115"/>
                </a:lnTo>
                <a:lnTo>
                  <a:pt x="82709" y="350795"/>
                </a:lnTo>
                <a:lnTo>
                  <a:pt x="82709" y="331026"/>
                </a:lnTo>
                <a:lnTo>
                  <a:pt x="85852" y="260210"/>
                </a:lnTo>
                <a:lnTo>
                  <a:pt x="95222" y="203239"/>
                </a:lnTo>
                <a:lnTo>
                  <a:pt x="110147" y="158064"/>
                </a:lnTo>
                <a:lnTo>
                  <a:pt x="129681" y="123326"/>
                </a:lnTo>
                <a:lnTo>
                  <a:pt x="167088" y="88917"/>
                </a:lnTo>
                <a:lnTo>
                  <a:pt x="211096" y="73645"/>
                </a:lnTo>
                <a:lnTo>
                  <a:pt x="242055" y="70825"/>
                </a:lnTo>
                <a:lnTo>
                  <a:pt x="412125" y="70825"/>
                </a:lnTo>
                <a:lnTo>
                  <a:pt x="395138" y="53263"/>
                </a:lnTo>
                <a:lnTo>
                  <a:pt x="356817" y="26012"/>
                </a:lnTo>
                <a:lnTo>
                  <a:pt x="313308" y="9294"/>
                </a:lnTo>
                <a:lnTo>
                  <a:pt x="266413" y="1037"/>
                </a:lnTo>
                <a:lnTo>
                  <a:pt x="242055" y="0"/>
                </a:lnTo>
                <a:close/>
              </a:path>
              <a:path w="484504" h="701675">
                <a:moveTo>
                  <a:pt x="412125" y="70825"/>
                </a:moveTo>
                <a:lnTo>
                  <a:pt x="242055" y="70825"/>
                </a:lnTo>
                <a:lnTo>
                  <a:pt x="258069" y="71532"/>
                </a:lnTo>
                <a:lnTo>
                  <a:pt x="273642" y="73646"/>
                </a:lnTo>
                <a:lnTo>
                  <a:pt x="317321" y="88932"/>
                </a:lnTo>
                <a:lnTo>
                  <a:pt x="354439" y="123326"/>
                </a:lnTo>
                <a:lnTo>
                  <a:pt x="373958" y="158064"/>
                </a:lnTo>
                <a:lnTo>
                  <a:pt x="388899" y="203239"/>
                </a:lnTo>
                <a:lnTo>
                  <a:pt x="398269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3" y="391160"/>
                </a:lnTo>
                <a:lnTo>
                  <a:pt x="394361" y="460819"/>
                </a:lnTo>
                <a:lnTo>
                  <a:pt x="382053" y="515757"/>
                </a:lnTo>
                <a:lnTo>
                  <a:pt x="364811" y="558756"/>
                </a:lnTo>
                <a:lnTo>
                  <a:pt x="343018" y="590156"/>
                </a:lnTo>
                <a:lnTo>
                  <a:pt x="303301" y="619028"/>
                </a:lnTo>
                <a:lnTo>
                  <a:pt x="258062" y="630037"/>
                </a:lnTo>
                <a:lnTo>
                  <a:pt x="242055" y="630776"/>
                </a:lnTo>
                <a:lnTo>
                  <a:pt x="410314" y="630776"/>
                </a:lnTo>
                <a:lnTo>
                  <a:pt x="441658" y="581734"/>
                </a:lnTo>
                <a:lnTo>
                  <a:pt x="464530" y="520926"/>
                </a:lnTo>
                <a:lnTo>
                  <a:pt x="479193" y="444334"/>
                </a:lnTo>
                <a:lnTo>
                  <a:pt x="482878" y="399609"/>
                </a:lnTo>
                <a:lnTo>
                  <a:pt x="484110" y="350795"/>
                </a:lnTo>
                <a:lnTo>
                  <a:pt x="484110" y="331026"/>
                </a:lnTo>
                <a:lnTo>
                  <a:pt x="482879" y="285526"/>
                </a:lnTo>
                <a:lnTo>
                  <a:pt x="479197" y="243825"/>
                </a:lnTo>
                <a:lnTo>
                  <a:pt x="473085" y="206058"/>
                </a:lnTo>
                <a:lnTo>
                  <a:pt x="453997" y="142373"/>
                </a:lnTo>
                <a:lnTo>
                  <a:pt x="427763" y="91546"/>
                </a:lnTo>
                <a:lnTo>
                  <a:pt x="41212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709408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62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1" y="96769"/>
                </a:lnTo>
                <a:lnTo>
                  <a:pt x="26805" y="135692"/>
                </a:lnTo>
                <a:lnTo>
                  <a:pt x="14584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5" y="88742"/>
                </a:lnTo>
                <a:lnTo>
                  <a:pt x="212438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6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3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2" y="347569"/>
                </a:lnTo>
                <a:lnTo>
                  <a:pt x="441010" y="306228"/>
                </a:lnTo>
                <a:lnTo>
                  <a:pt x="458363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02986" y="3261836"/>
            <a:ext cx="454659" cy="692150"/>
          </a:xfrm>
          <a:custGeom>
            <a:avLst/>
            <a:gdLst/>
            <a:ahLst/>
            <a:cxnLst/>
            <a:rect l="l" t="t" r="r" b="b"/>
            <a:pathLst>
              <a:path w="454660" h="692150">
                <a:moveTo>
                  <a:pt x="414500" y="0"/>
                </a:moveTo>
                <a:lnTo>
                  <a:pt x="14439" y="0"/>
                </a:lnTo>
                <a:lnTo>
                  <a:pt x="14439" y="355559"/>
                </a:lnTo>
                <a:lnTo>
                  <a:pt x="89547" y="355559"/>
                </a:lnTo>
                <a:lnTo>
                  <a:pt x="98529" y="343362"/>
                </a:lnTo>
                <a:lnTo>
                  <a:pt x="109211" y="331831"/>
                </a:lnTo>
                <a:lnTo>
                  <a:pt x="152707" y="301933"/>
                </a:lnTo>
                <a:lnTo>
                  <a:pt x="195953" y="291612"/>
                </a:lnTo>
                <a:lnTo>
                  <a:pt x="221878" y="290315"/>
                </a:lnTo>
                <a:lnTo>
                  <a:pt x="235993" y="290893"/>
                </a:lnTo>
                <a:lnTo>
                  <a:pt x="276954" y="299498"/>
                </a:lnTo>
                <a:lnTo>
                  <a:pt x="313856" y="319166"/>
                </a:lnTo>
                <a:lnTo>
                  <a:pt x="343731" y="350744"/>
                </a:lnTo>
                <a:lnTo>
                  <a:pt x="364162" y="395381"/>
                </a:lnTo>
                <a:lnTo>
                  <a:pt x="370547" y="433242"/>
                </a:lnTo>
                <a:lnTo>
                  <a:pt x="371349" y="454603"/>
                </a:lnTo>
                <a:lnTo>
                  <a:pt x="368870" y="490978"/>
                </a:lnTo>
                <a:lnTo>
                  <a:pt x="349139" y="551384"/>
                </a:lnTo>
                <a:lnTo>
                  <a:pt x="310252" y="594272"/>
                </a:lnTo>
                <a:lnTo>
                  <a:pt x="255116" y="616162"/>
                </a:lnTo>
                <a:lnTo>
                  <a:pt x="221878" y="618913"/>
                </a:lnTo>
                <a:lnTo>
                  <a:pt x="207024" y="618398"/>
                </a:lnTo>
                <a:lnTo>
                  <a:pt x="166874" y="610745"/>
                </a:lnTo>
                <a:lnTo>
                  <a:pt x="124415" y="589228"/>
                </a:lnTo>
                <a:lnTo>
                  <a:pt x="95829" y="557511"/>
                </a:lnTo>
                <a:lnTo>
                  <a:pt x="83138" y="523994"/>
                </a:lnTo>
                <a:lnTo>
                  <a:pt x="0" y="523994"/>
                </a:lnTo>
                <a:lnTo>
                  <a:pt x="9995" y="567793"/>
                </a:lnTo>
                <a:lnTo>
                  <a:pt x="33577" y="611086"/>
                </a:lnTo>
                <a:lnTo>
                  <a:pt x="72253" y="648828"/>
                </a:lnTo>
                <a:lnTo>
                  <a:pt x="106343" y="668630"/>
                </a:lnTo>
                <a:lnTo>
                  <a:pt x="147008" y="683257"/>
                </a:lnTo>
                <a:lnTo>
                  <a:pt x="195144" y="690774"/>
                </a:lnTo>
                <a:lnTo>
                  <a:pt x="221878" y="691717"/>
                </a:lnTo>
                <a:lnTo>
                  <a:pt x="247019" y="690680"/>
                </a:lnTo>
                <a:lnTo>
                  <a:pt x="294394" y="682431"/>
                </a:lnTo>
                <a:lnTo>
                  <a:pt x="337108" y="666151"/>
                </a:lnTo>
                <a:lnTo>
                  <a:pt x="373827" y="642481"/>
                </a:lnTo>
                <a:lnTo>
                  <a:pt x="404091" y="611759"/>
                </a:lnTo>
                <a:lnTo>
                  <a:pt x="427793" y="574262"/>
                </a:lnTo>
                <a:lnTo>
                  <a:pt x="444485" y="530456"/>
                </a:lnTo>
                <a:lnTo>
                  <a:pt x="452981" y="481111"/>
                </a:lnTo>
                <a:lnTo>
                  <a:pt x="454049" y="454603"/>
                </a:lnTo>
                <a:lnTo>
                  <a:pt x="453101" y="426350"/>
                </a:lnTo>
                <a:lnTo>
                  <a:pt x="445563" y="374939"/>
                </a:lnTo>
                <a:lnTo>
                  <a:pt x="430684" y="330938"/>
                </a:lnTo>
                <a:lnTo>
                  <a:pt x="408966" y="293988"/>
                </a:lnTo>
                <a:lnTo>
                  <a:pt x="380751" y="264230"/>
                </a:lnTo>
                <a:lnTo>
                  <a:pt x="346528" y="241582"/>
                </a:lnTo>
                <a:lnTo>
                  <a:pt x="306610" y="226231"/>
                </a:lnTo>
                <a:lnTo>
                  <a:pt x="261229" y="218485"/>
                </a:lnTo>
                <a:lnTo>
                  <a:pt x="236715" y="217511"/>
                </a:lnTo>
                <a:lnTo>
                  <a:pt x="216995" y="218357"/>
                </a:lnTo>
                <a:lnTo>
                  <a:pt x="163523" y="230956"/>
                </a:lnTo>
                <a:lnTo>
                  <a:pt x="118977" y="259195"/>
                </a:lnTo>
                <a:lnTo>
                  <a:pt x="97127" y="282117"/>
                </a:lnTo>
                <a:lnTo>
                  <a:pt x="97127" y="70825"/>
                </a:lnTo>
                <a:lnTo>
                  <a:pt x="414500" y="70825"/>
                </a:lnTo>
                <a:lnTo>
                  <a:pt x="414500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468623" y="4228707"/>
            <a:ext cx="2319020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290" dirty="0">
                <a:solidFill>
                  <a:srgbClr val="FF6C43"/>
                </a:solidFill>
                <a:latin typeface="Tahoma"/>
                <a:cs typeface="Tahoma"/>
              </a:rPr>
              <a:t>ЯНВАРЬ</a:t>
            </a:r>
            <a:r>
              <a:rPr sz="4500" spc="434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290" dirty="0">
                <a:solidFill>
                  <a:srgbClr val="24408E"/>
                </a:solidFill>
                <a:latin typeface="Tahoma"/>
                <a:cs typeface="Tahoma"/>
              </a:rPr>
              <a:t>01</a:t>
            </a:r>
            <a:endParaRPr sz="3000">
              <a:latin typeface="Tahoma"/>
              <a:cs typeface="Tahoma"/>
            </a:endParaRPr>
          </a:p>
        </p:txBody>
      </p:sp>
      <p:pic>
        <p:nvPicPr>
          <p:cNvPr id="40" name="object 4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140086" y="1977787"/>
            <a:ext cx="377353" cy="400247"/>
          </a:xfrm>
          <a:prstGeom prst="rect">
            <a:avLst/>
          </a:prstGeom>
        </p:spPr>
      </p:pic>
      <p:grpSp>
        <p:nvGrpSpPr>
          <p:cNvPr id="41" name="object 41"/>
          <p:cNvGrpSpPr/>
          <p:nvPr/>
        </p:nvGrpSpPr>
        <p:grpSpPr>
          <a:xfrm>
            <a:off x="7808400" y="1970215"/>
            <a:ext cx="408305" cy="408305"/>
            <a:chOff x="7808400" y="1970215"/>
            <a:chExt cx="408305" cy="408305"/>
          </a:xfrm>
        </p:grpSpPr>
        <p:sp>
          <p:nvSpPr>
            <p:cNvPr id="42" name="object 42"/>
            <p:cNvSpPr/>
            <p:nvPr/>
          </p:nvSpPr>
          <p:spPr>
            <a:xfrm>
              <a:off x="7826200" y="1988011"/>
              <a:ext cx="372745" cy="372745"/>
            </a:xfrm>
            <a:custGeom>
              <a:avLst/>
              <a:gdLst/>
              <a:ahLst/>
              <a:cxnLst/>
              <a:rect l="l" t="t" r="r" b="b"/>
              <a:pathLst>
                <a:path w="372745" h="372744">
                  <a:moveTo>
                    <a:pt x="337665" y="0"/>
                  </a:moveTo>
                  <a:lnTo>
                    <a:pt x="34553" y="0"/>
                  </a:lnTo>
                  <a:lnTo>
                    <a:pt x="21115" y="2720"/>
                  </a:lnTo>
                  <a:lnTo>
                    <a:pt x="10130" y="10134"/>
                  </a:lnTo>
                  <a:lnTo>
                    <a:pt x="2719" y="21119"/>
                  </a:lnTo>
                  <a:lnTo>
                    <a:pt x="0" y="34553"/>
                  </a:lnTo>
                  <a:lnTo>
                    <a:pt x="0" y="337665"/>
                  </a:lnTo>
                  <a:lnTo>
                    <a:pt x="2719" y="351103"/>
                  </a:lnTo>
                  <a:lnTo>
                    <a:pt x="10130" y="362088"/>
                  </a:lnTo>
                  <a:lnTo>
                    <a:pt x="21115" y="369499"/>
                  </a:lnTo>
                  <a:lnTo>
                    <a:pt x="34553" y="372219"/>
                  </a:lnTo>
                  <a:lnTo>
                    <a:pt x="337665" y="372219"/>
                  </a:lnTo>
                  <a:lnTo>
                    <a:pt x="351103" y="369499"/>
                  </a:lnTo>
                  <a:lnTo>
                    <a:pt x="362088" y="362088"/>
                  </a:lnTo>
                  <a:lnTo>
                    <a:pt x="369499" y="351103"/>
                  </a:lnTo>
                  <a:lnTo>
                    <a:pt x="372219" y="337665"/>
                  </a:lnTo>
                  <a:lnTo>
                    <a:pt x="372219" y="34553"/>
                  </a:lnTo>
                  <a:lnTo>
                    <a:pt x="369499" y="21119"/>
                  </a:lnTo>
                  <a:lnTo>
                    <a:pt x="362088" y="10134"/>
                  </a:lnTo>
                  <a:lnTo>
                    <a:pt x="351103" y="2720"/>
                  </a:lnTo>
                  <a:lnTo>
                    <a:pt x="337665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808400" y="1970215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4" h="408305">
                  <a:moveTo>
                    <a:pt x="35546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465"/>
                  </a:lnTo>
                  <a:lnTo>
                    <a:pt x="4114" y="375842"/>
                  </a:lnTo>
                  <a:lnTo>
                    <a:pt x="15335" y="392484"/>
                  </a:lnTo>
                  <a:lnTo>
                    <a:pt x="31977" y="403705"/>
                  </a:lnTo>
                  <a:lnTo>
                    <a:pt x="52354" y="407820"/>
                  </a:lnTo>
                  <a:lnTo>
                    <a:pt x="355465" y="407820"/>
                  </a:lnTo>
                  <a:lnTo>
                    <a:pt x="375842" y="403705"/>
                  </a:lnTo>
                  <a:lnTo>
                    <a:pt x="392484" y="392484"/>
                  </a:lnTo>
                  <a:lnTo>
                    <a:pt x="403705" y="375842"/>
                  </a:lnTo>
                  <a:lnTo>
                    <a:pt x="404436" y="372219"/>
                  </a:lnTo>
                  <a:lnTo>
                    <a:pt x="43119" y="372219"/>
                  </a:lnTo>
                  <a:lnTo>
                    <a:pt x="35601" y="364700"/>
                  </a:lnTo>
                  <a:lnTo>
                    <a:pt x="35601" y="43119"/>
                  </a:lnTo>
                  <a:lnTo>
                    <a:pt x="43119" y="35601"/>
                  </a:lnTo>
                  <a:lnTo>
                    <a:pt x="404436" y="35601"/>
                  </a:lnTo>
                  <a:lnTo>
                    <a:pt x="403705" y="31977"/>
                  </a:lnTo>
                  <a:lnTo>
                    <a:pt x="392484" y="15335"/>
                  </a:lnTo>
                  <a:lnTo>
                    <a:pt x="375842" y="4114"/>
                  </a:lnTo>
                  <a:lnTo>
                    <a:pt x="355465" y="0"/>
                  </a:lnTo>
                  <a:close/>
                </a:path>
                <a:path w="408304" h="408305">
                  <a:moveTo>
                    <a:pt x="404436" y="35601"/>
                  </a:moveTo>
                  <a:lnTo>
                    <a:pt x="364700" y="35601"/>
                  </a:lnTo>
                  <a:lnTo>
                    <a:pt x="372219" y="43119"/>
                  </a:lnTo>
                  <a:lnTo>
                    <a:pt x="372219" y="364700"/>
                  </a:lnTo>
                  <a:lnTo>
                    <a:pt x="364700" y="372219"/>
                  </a:lnTo>
                  <a:lnTo>
                    <a:pt x="404436" y="372219"/>
                  </a:lnTo>
                  <a:lnTo>
                    <a:pt x="407820" y="355465"/>
                  </a:lnTo>
                  <a:lnTo>
                    <a:pt x="407820" y="52354"/>
                  </a:lnTo>
                  <a:lnTo>
                    <a:pt x="404436" y="35601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4" name="object 4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140086" y="2501233"/>
            <a:ext cx="377353" cy="400248"/>
          </a:xfrm>
          <a:prstGeom prst="rect">
            <a:avLst/>
          </a:prstGeom>
        </p:spPr>
      </p:pic>
      <p:grpSp>
        <p:nvGrpSpPr>
          <p:cNvPr id="45" name="object 45"/>
          <p:cNvGrpSpPr/>
          <p:nvPr/>
        </p:nvGrpSpPr>
        <p:grpSpPr>
          <a:xfrm>
            <a:off x="7808400" y="2493662"/>
            <a:ext cx="408305" cy="408305"/>
            <a:chOff x="7808400" y="2493662"/>
            <a:chExt cx="408305" cy="408305"/>
          </a:xfrm>
        </p:grpSpPr>
        <p:sp>
          <p:nvSpPr>
            <p:cNvPr id="46" name="object 46"/>
            <p:cNvSpPr/>
            <p:nvPr/>
          </p:nvSpPr>
          <p:spPr>
            <a:xfrm>
              <a:off x="7826200" y="2511463"/>
              <a:ext cx="372745" cy="372745"/>
            </a:xfrm>
            <a:custGeom>
              <a:avLst/>
              <a:gdLst/>
              <a:ahLst/>
              <a:cxnLst/>
              <a:rect l="l" t="t" r="r" b="b"/>
              <a:pathLst>
                <a:path w="372745" h="372744">
                  <a:moveTo>
                    <a:pt x="337665" y="0"/>
                  </a:moveTo>
                  <a:lnTo>
                    <a:pt x="34553" y="0"/>
                  </a:lnTo>
                  <a:lnTo>
                    <a:pt x="21115" y="2720"/>
                  </a:lnTo>
                  <a:lnTo>
                    <a:pt x="10130" y="10134"/>
                  </a:lnTo>
                  <a:lnTo>
                    <a:pt x="2719" y="21119"/>
                  </a:lnTo>
                  <a:lnTo>
                    <a:pt x="0" y="34553"/>
                  </a:lnTo>
                  <a:lnTo>
                    <a:pt x="0" y="337665"/>
                  </a:lnTo>
                  <a:lnTo>
                    <a:pt x="2719" y="351103"/>
                  </a:lnTo>
                  <a:lnTo>
                    <a:pt x="10130" y="362088"/>
                  </a:lnTo>
                  <a:lnTo>
                    <a:pt x="21115" y="369499"/>
                  </a:lnTo>
                  <a:lnTo>
                    <a:pt x="34553" y="372219"/>
                  </a:lnTo>
                  <a:lnTo>
                    <a:pt x="337665" y="372219"/>
                  </a:lnTo>
                  <a:lnTo>
                    <a:pt x="351103" y="369499"/>
                  </a:lnTo>
                  <a:lnTo>
                    <a:pt x="362088" y="362088"/>
                  </a:lnTo>
                  <a:lnTo>
                    <a:pt x="369499" y="351103"/>
                  </a:lnTo>
                  <a:lnTo>
                    <a:pt x="372219" y="337665"/>
                  </a:lnTo>
                  <a:lnTo>
                    <a:pt x="372219" y="34553"/>
                  </a:lnTo>
                  <a:lnTo>
                    <a:pt x="369499" y="21119"/>
                  </a:lnTo>
                  <a:lnTo>
                    <a:pt x="362088" y="10134"/>
                  </a:lnTo>
                  <a:lnTo>
                    <a:pt x="351103" y="2720"/>
                  </a:lnTo>
                  <a:lnTo>
                    <a:pt x="337665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808400" y="2493662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4" h="408305">
                  <a:moveTo>
                    <a:pt x="35546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465"/>
                  </a:lnTo>
                  <a:lnTo>
                    <a:pt x="4114" y="375842"/>
                  </a:lnTo>
                  <a:lnTo>
                    <a:pt x="15335" y="392484"/>
                  </a:lnTo>
                  <a:lnTo>
                    <a:pt x="31977" y="403705"/>
                  </a:lnTo>
                  <a:lnTo>
                    <a:pt x="52354" y="407820"/>
                  </a:lnTo>
                  <a:lnTo>
                    <a:pt x="355465" y="407820"/>
                  </a:lnTo>
                  <a:lnTo>
                    <a:pt x="375842" y="403705"/>
                  </a:lnTo>
                  <a:lnTo>
                    <a:pt x="392484" y="392484"/>
                  </a:lnTo>
                  <a:lnTo>
                    <a:pt x="403705" y="375842"/>
                  </a:lnTo>
                  <a:lnTo>
                    <a:pt x="404436" y="372219"/>
                  </a:lnTo>
                  <a:lnTo>
                    <a:pt x="43119" y="372219"/>
                  </a:lnTo>
                  <a:lnTo>
                    <a:pt x="35601" y="364700"/>
                  </a:lnTo>
                  <a:lnTo>
                    <a:pt x="35601" y="43119"/>
                  </a:lnTo>
                  <a:lnTo>
                    <a:pt x="43119" y="35601"/>
                  </a:lnTo>
                  <a:lnTo>
                    <a:pt x="404436" y="35601"/>
                  </a:lnTo>
                  <a:lnTo>
                    <a:pt x="403705" y="31977"/>
                  </a:lnTo>
                  <a:lnTo>
                    <a:pt x="392484" y="15335"/>
                  </a:lnTo>
                  <a:lnTo>
                    <a:pt x="375842" y="4114"/>
                  </a:lnTo>
                  <a:lnTo>
                    <a:pt x="355465" y="0"/>
                  </a:lnTo>
                  <a:close/>
                </a:path>
                <a:path w="408304" h="408305">
                  <a:moveTo>
                    <a:pt x="404436" y="35601"/>
                  </a:moveTo>
                  <a:lnTo>
                    <a:pt x="364700" y="35601"/>
                  </a:lnTo>
                  <a:lnTo>
                    <a:pt x="372219" y="43119"/>
                  </a:lnTo>
                  <a:lnTo>
                    <a:pt x="372219" y="364700"/>
                  </a:lnTo>
                  <a:lnTo>
                    <a:pt x="364700" y="372219"/>
                  </a:lnTo>
                  <a:lnTo>
                    <a:pt x="404436" y="372219"/>
                  </a:lnTo>
                  <a:lnTo>
                    <a:pt x="407820" y="355465"/>
                  </a:lnTo>
                  <a:lnTo>
                    <a:pt x="407820" y="52354"/>
                  </a:lnTo>
                  <a:lnTo>
                    <a:pt x="404436" y="35601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7835207" y="1871374"/>
            <a:ext cx="11053445" cy="801243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120"/>
              </a:spcBef>
              <a:tabLst>
                <a:tab pos="758825" algn="l"/>
              </a:tabLst>
            </a:pPr>
            <a:r>
              <a:rPr sz="3225" spc="-75" baseline="2583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3225" baseline="2583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900" spc="100" dirty="0">
                <a:latin typeface="Tahoma"/>
                <a:cs typeface="Tahoma"/>
              </a:rPr>
              <a:t>Новый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65" dirty="0">
                <a:latin typeface="Tahoma"/>
                <a:cs typeface="Tahoma"/>
              </a:rPr>
              <a:t>год</a:t>
            </a:r>
            <a:endParaRPr sz="1900">
              <a:latin typeface="Tahoma"/>
              <a:cs typeface="Tahoma"/>
            </a:endParaRPr>
          </a:p>
          <a:p>
            <a:pPr marL="102870">
              <a:lnSpc>
                <a:spcPct val="100000"/>
              </a:lnSpc>
              <a:spcBef>
                <a:spcPts val="1420"/>
              </a:spcBef>
              <a:tabLst>
                <a:tab pos="758825" algn="l"/>
              </a:tabLst>
            </a:pPr>
            <a:r>
              <a:rPr sz="2150" spc="-50" dirty="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50" spc="172" baseline="1461" dirty="0">
                <a:latin typeface="Tahoma"/>
                <a:cs typeface="Tahoma"/>
              </a:rPr>
              <a:t>Рождество</a:t>
            </a:r>
            <a:r>
              <a:rPr sz="2850" spc="-150" baseline="1461" dirty="0">
                <a:latin typeface="Tahoma"/>
                <a:cs typeface="Tahoma"/>
              </a:rPr>
              <a:t> </a:t>
            </a:r>
            <a:r>
              <a:rPr sz="2850" spc="157" baseline="1461" dirty="0">
                <a:latin typeface="Tahoma"/>
                <a:cs typeface="Tahoma"/>
              </a:rPr>
              <a:t>Христово</a:t>
            </a:r>
            <a:endParaRPr sz="2850" baseline="1461">
              <a:latin typeface="Tahoma"/>
              <a:cs typeface="Tahoma"/>
            </a:endParaRPr>
          </a:p>
          <a:p>
            <a:pPr marL="758825" marR="3832860">
              <a:lnSpc>
                <a:spcPct val="118600"/>
              </a:lnSpc>
              <a:spcBef>
                <a:spcPts val="1125"/>
              </a:spcBef>
            </a:pPr>
            <a:r>
              <a:rPr sz="1900" spc="50" dirty="0">
                <a:latin typeface="Tahoma"/>
                <a:cs typeface="Tahoma"/>
              </a:rPr>
              <a:t>100</a:t>
            </a:r>
            <a:r>
              <a:rPr sz="1900" spc="-114" dirty="0">
                <a:latin typeface="Tahoma"/>
                <a:cs typeface="Tahoma"/>
              </a:rPr>
              <a:t> </a:t>
            </a:r>
            <a:r>
              <a:rPr sz="1900" spc="50" dirty="0">
                <a:latin typeface="Tahoma"/>
                <a:cs typeface="Tahoma"/>
              </a:rPr>
              <a:t>лет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120" dirty="0">
                <a:latin typeface="Tahoma"/>
                <a:cs typeface="Tahoma"/>
              </a:rPr>
              <a:t>со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дня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90" dirty="0">
                <a:latin typeface="Tahoma"/>
                <a:cs typeface="Tahoma"/>
              </a:rPr>
              <a:t>рождения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105" dirty="0">
                <a:latin typeface="Tahoma"/>
                <a:cs typeface="Tahoma"/>
              </a:rPr>
              <a:t>российской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50" dirty="0">
                <a:latin typeface="Tahoma"/>
                <a:cs typeface="Tahoma"/>
              </a:rPr>
              <a:t>певицы, </a:t>
            </a:r>
            <a:r>
              <a:rPr sz="1900" spc="80" dirty="0">
                <a:latin typeface="Tahoma"/>
                <a:cs typeface="Tahoma"/>
              </a:rPr>
              <a:t>народной</a:t>
            </a:r>
            <a:r>
              <a:rPr sz="1900" spc="-114" dirty="0">
                <a:latin typeface="Tahoma"/>
                <a:cs typeface="Tahoma"/>
              </a:rPr>
              <a:t> </a:t>
            </a:r>
            <a:r>
              <a:rPr sz="1900" spc="85" dirty="0">
                <a:latin typeface="Tahoma"/>
                <a:cs typeface="Tahoma"/>
              </a:rPr>
              <a:t>артистки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155" dirty="0">
                <a:latin typeface="Tahoma"/>
                <a:cs typeface="Tahoma"/>
              </a:rPr>
              <a:t>СССР</a:t>
            </a:r>
            <a:r>
              <a:rPr sz="1900" spc="-114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И.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75" dirty="0">
                <a:latin typeface="Tahoma"/>
                <a:cs typeface="Tahoma"/>
              </a:rPr>
              <a:t>К.</a:t>
            </a:r>
            <a:r>
              <a:rPr sz="1900" spc="-114" dirty="0">
                <a:latin typeface="Tahoma"/>
                <a:cs typeface="Tahoma"/>
              </a:rPr>
              <a:t> </a:t>
            </a:r>
            <a:r>
              <a:rPr sz="1900" spc="85" dirty="0">
                <a:latin typeface="Tahoma"/>
                <a:cs typeface="Tahoma"/>
              </a:rPr>
              <a:t>Архиповой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-10" dirty="0">
                <a:latin typeface="Tahoma"/>
                <a:cs typeface="Tahoma"/>
              </a:rPr>
              <a:t>(1925–2010)</a:t>
            </a:r>
            <a:endParaRPr sz="1900">
              <a:latin typeface="Tahoma"/>
              <a:cs typeface="Tahoma"/>
            </a:endParaRPr>
          </a:p>
          <a:p>
            <a:pPr marL="758825" marR="4147185">
              <a:lnSpc>
                <a:spcPct val="172800"/>
              </a:lnSpc>
            </a:pPr>
            <a:r>
              <a:rPr sz="1900" spc="65" dirty="0">
                <a:latin typeface="Tahoma"/>
                <a:cs typeface="Tahoma"/>
              </a:rPr>
              <a:t>День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75" dirty="0">
                <a:latin typeface="Tahoma"/>
                <a:cs typeface="Tahoma"/>
              </a:rPr>
              <a:t>заповедников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75" dirty="0">
                <a:latin typeface="Tahoma"/>
                <a:cs typeface="Tahoma"/>
              </a:rPr>
              <a:t>и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национальных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80" dirty="0">
                <a:latin typeface="Tahoma"/>
                <a:cs typeface="Tahoma"/>
              </a:rPr>
              <a:t>парков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95" dirty="0">
                <a:latin typeface="Tahoma"/>
                <a:cs typeface="Tahoma"/>
              </a:rPr>
              <a:t>России </a:t>
            </a:r>
            <a:r>
              <a:rPr sz="1900" spc="65" dirty="0">
                <a:latin typeface="Tahoma"/>
                <a:cs typeface="Tahoma"/>
              </a:rPr>
              <a:t>День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105" dirty="0">
                <a:latin typeface="Tahoma"/>
                <a:cs typeface="Tahoma"/>
              </a:rPr>
              <a:t>российской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45" dirty="0">
                <a:latin typeface="Tahoma"/>
                <a:cs typeface="Tahoma"/>
              </a:rPr>
              <a:t>печати</a:t>
            </a:r>
            <a:endParaRPr sz="1900">
              <a:latin typeface="Tahoma"/>
              <a:cs typeface="Tahoma"/>
            </a:endParaRPr>
          </a:p>
          <a:p>
            <a:pPr marL="758825" marR="5080">
              <a:lnSpc>
                <a:spcPct val="172800"/>
              </a:lnSpc>
            </a:pPr>
            <a:r>
              <a:rPr sz="1900" spc="80" dirty="0">
                <a:latin typeface="Tahoma"/>
                <a:cs typeface="Tahoma"/>
              </a:rPr>
              <a:t>230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50" dirty="0">
                <a:latin typeface="Tahoma"/>
                <a:cs typeface="Tahoma"/>
              </a:rPr>
              <a:t>лет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120" dirty="0">
                <a:latin typeface="Tahoma"/>
                <a:cs typeface="Tahoma"/>
              </a:rPr>
              <a:t>со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дня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90" dirty="0">
                <a:latin typeface="Tahoma"/>
                <a:cs typeface="Tahoma"/>
              </a:rPr>
              <a:t>рождения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95" dirty="0">
                <a:latin typeface="Tahoma"/>
                <a:cs typeface="Tahoma"/>
              </a:rPr>
              <a:t>русского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65" dirty="0">
                <a:latin typeface="Tahoma"/>
                <a:cs typeface="Tahoma"/>
              </a:rPr>
              <a:t>писателя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75" dirty="0">
                <a:latin typeface="Tahoma"/>
                <a:cs typeface="Tahoma"/>
              </a:rPr>
              <a:t>и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дипломата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60" dirty="0">
                <a:latin typeface="Tahoma"/>
                <a:cs typeface="Tahoma"/>
              </a:rPr>
              <a:t>А.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dirty="0">
                <a:latin typeface="Tahoma"/>
                <a:cs typeface="Tahoma"/>
              </a:rPr>
              <a:t>С.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60" dirty="0">
                <a:latin typeface="Tahoma"/>
                <a:cs typeface="Tahoma"/>
              </a:rPr>
              <a:t>Грибоедова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-10" dirty="0">
                <a:latin typeface="Tahoma"/>
                <a:cs typeface="Tahoma"/>
              </a:rPr>
              <a:t>(1795–1829) </a:t>
            </a:r>
            <a:r>
              <a:rPr sz="1900" dirty="0">
                <a:latin typeface="Tahoma"/>
                <a:cs typeface="Tahoma"/>
              </a:rPr>
              <a:t>160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50" dirty="0">
                <a:latin typeface="Tahoma"/>
                <a:cs typeface="Tahoma"/>
              </a:rPr>
              <a:t>лет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120" dirty="0">
                <a:latin typeface="Tahoma"/>
                <a:cs typeface="Tahoma"/>
              </a:rPr>
              <a:t>со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дня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90" dirty="0">
                <a:latin typeface="Tahoma"/>
                <a:cs typeface="Tahoma"/>
              </a:rPr>
              <a:t>рождения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95" dirty="0">
                <a:latin typeface="Tahoma"/>
                <a:cs typeface="Tahoma"/>
              </a:rPr>
              <a:t>русского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80" dirty="0">
                <a:latin typeface="Tahoma"/>
                <a:cs typeface="Tahoma"/>
              </a:rPr>
              <a:t>художника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50" dirty="0">
                <a:latin typeface="Tahoma"/>
                <a:cs typeface="Tahoma"/>
              </a:rPr>
              <a:t>В.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60" dirty="0">
                <a:latin typeface="Tahoma"/>
                <a:cs typeface="Tahoma"/>
              </a:rPr>
              <a:t>А.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90" dirty="0">
                <a:latin typeface="Tahoma"/>
                <a:cs typeface="Tahoma"/>
              </a:rPr>
              <a:t>Серова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-10" dirty="0">
                <a:latin typeface="Tahoma"/>
                <a:cs typeface="Tahoma"/>
              </a:rPr>
              <a:t>(1865–1911)</a:t>
            </a:r>
            <a:endParaRPr sz="1900">
              <a:latin typeface="Tahoma"/>
              <a:cs typeface="Tahoma"/>
            </a:endParaRPr>
          </a:p>
          <a:p>
            <a:pPr marL="758825" marR="4687570">
              <a:lnSpc>
                <a:spcPct val="172800"/>
              </a:lnSpc>
            </a:pPr>
            <a:r>
              <a:rPr sz="1900" spc="65" dirty="0">
                <a:latin typeface="Tahoma"/>
                <a:cs typeface="Tahoma"/>
              </a:rPr>
              <a:t>День</a:t>
            </a:r>
            <a:r>
              <a:rPr sz="1900" spc="-90" dirty="0">
                <a:latin typeface="Tahoma"/>
                <a:cs typeface="Tahoma"/>
              </a:rPr>
              <a:t> </a:t>
            </a:r>
            <a:r>
              <a:rPr sz="1900" spc="100" dirty="0">
                <a:latin typeface="Tahoma"/>
                <a:cs typeface="Tahoma"/>
              </a:rPr>
              <a:t>российского</a:t>
            </a:r>
            <a:r>
              <a:rPr sz="1900" spc="-9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студенчества </a:t>
            </a:r>
            <a:r>
              <a:rPr sz="1900" spc="85" dirty="0">
                <a:latin typeface="Tahoma"/>
                <a:cs typeface="Tahoma"/>
              </a:rPr>
              <a:t>Международный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день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памяти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жертв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65" dirty="0">
                <a:latin typeface="Tahoma"/>
                <a:cs typeface="Tahoma"/>
              </a:rPr>
              <a:t>холокоста</a:t>
            </a:r>
            <a:endParaRPr sz="1900">
              <a:latin typeface="Tahoma"/>
              <a:cs typeface="Tahoma"/>
            </a:endParaRPr>
          </a:p>
          <a:p>
            <a:pPr marL="758825" marR="1381125">
              <a:lnSpc>
                <a:spcPct val="118600"/>
              </a:lnSpc>
              <a:spcBef>
                <a:spcPts val="1240"/>
              </a:spcBef>
            </a:pPr>
            <a:r>
              <a:rPr sz="1900" spc="110" dirty="0">
                <a:latin typeface="Tahoma"/>
                <a:cs typeface="Tahoma"/>
              </a:rPr>
              <a:t>День</a:t>
            </a:r>
            <a:r>
              <a:rPr sz="1900" spc="-30" dirty="0">
                <a:latin typeface="Tahoma"/>
                <a:cs typeface="Tahoma"/>
              </a:rPr>
              <a:t> </a:t>
            </a:r>
            <a:r>
              <a:rPr sz="1900" spc="130" dirty="0">
                <a:latin typeface="Tahoma"/>
                <a:cs typeface="Tahoma"/>
              </a:rPr>
              <a:t>воинской</a:t>
            </a:r>
            <a:r>
              <a:rPr sz="1900" spc="-25" dirty="0">
                <a:latin typeface="Tahoma"/>
                <a:cs typeface="Tahoma"/>
              </a:rPr>
              <a:t> </a:t>
            </a:r>
            <a:r>
              <a:rPr sz="1900" spc="130" dirty="0">
                <a:latin typeface="Tahoma"/>
                <a:cs typeface="Tahoma"/>
              </a:rPr>
              <a:t>славы</a:t>
            </a:r>
            <a:r>
              <a:rPr sz="1900" spc="-25" dirty="0">
                <a:latin typeface="Tahoma"/>
                <a:cs typeface="Tahoma"/>
              </a:rPr>
              <a:t> </a:t>
            </a:r>
            <a:r>
              <a:rPr sz="1900" spc="145" dirty="0">
                <a:latin typeface="Tahoma"/>
                <a:cs typeface="Tahoma"/>
              </a:rPr>
              <a:t>России.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65" dirty="0">
                <a:latin typeface="Tahoma"/>
                <a:cs typeface="Tahoma"/>
              </a:rPr>
              <a:t>День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полного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90" dirty="0">
                <a:latin typeface="Tahoma"/>
                <a:cs typeface="Tahoma"/>
              </a:rPr>
              <a:t>освобождения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-110" dirty="0">
                <a:latin typeface="Tahoma"/>
                <a:cs typeface="Tahoma"/>
              </a:rPr>
              <a:t>г.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Ленинграда </a:t>
            </a:r>
            <a:r>
              <a:rPr sz="1900" spc="50" dirty="0">
                <a:latin typeface="Tahoma"/>
                <a:cs typeface="Tahoma"/>
              </a:rPr>
              <a:t>от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фашистской</a:t>
            </a:r>
            <a:r>
              <a:rPr sz="1900" spc="-10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блокады</a:t>
            </a:r>
            <a:r>
              <a:rPr sz="1900" spc="-95" dirty="0">
                <a:latin typeface="Tahoma"/>
                <a:cs typeface="Tahoma"/>
              </a:rPr>
              <a:t> </a:t>
            </a:r>
            <a:r>
              <a:rPr sz="1900" spc="-10" dirty="0">
                <a:latin typeface="Tahoma"/>
                <a:cs typeface="Tahoma"/>
              </a:rPr>
              <a:t>(1944)</a:t>
            </a:r>
            <a:endParaRPr sz="1900">
              <a:latin typeface="Tahoma"/>
              <a:cs typeface="Tahoma"/>
            </a:endParaRPr>
          </a:p>
          <a:p>
            <a:pPr marL="758825" marR="3987165" indent="-746760">
              <a:lnSpc>
                <a:spcPts val="3940"/>
              </a:lnSpc>
              <a:spcBef>
                <a:spcPts val="405"/>
              </a:spcBef>
              <a:tabLst>
                <a:tab pos="758825" algn="l"/>
              </a:tabLst>
            </a:pPr>
            <a:r>
              <a:rPr sz="3225" spc="187" baseline="1291" dirty="0">
                <a:solidFill>
                  <a:srgbClr val="FFFFFF"/>
                </a:solidFill>
                <a:latin typeface="Tahoma"/>
                <a:cs typeface="Tahoma"/>
              </a:rPr>
              <a:t>28</a:t>
            </a:r>
            <a:r>
              <a:rPr sz="3225" baseline="1291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900" spc="85" dirty="0">
                <a:latin typeface="Tahoma"/>
                <a:cs typeface="Tahoma"/>
              </a:rPr>
              <a:t>Международный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день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65" dirty="0">
                <a:latin typeface="Tahoma"/>
                <a:cs typeface="Tahoma"/>
              </a:rPr>
              <a:t>защиты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80" dirty="0">
                <a:latin typeface="Tahoma"/>
                <a:cs typeface="Tahoma"/>
              </a:rPr>
              <a:t>персональных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65" dirty="0">
                <a:latin typeface="Tahoma"/>
                <a:cs typeface="Tahoma"/>
              </a:rPr>
              <a:t>данных </a:t>
            </a:r>
            <a:r>
              <a:rPr sz="1900" spc="85" dirty="0">
                <a:latin typeface="Tahoma"/>
                <a:cs typeface="Tahoma"/>
              </a:rPr>
              <a:t>Международный</a:t>
            </a:r>
            <a:r>
              <a:rPr sz="1900" spc="-114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день</a:t>
            </a:r>
            <a:r>
              <a:rPr sz="1900" spc="-114" dirty="0">
                <a:latin typeface="Tahoma"/>
                <a:cs typeface="Tahoma"/>
              </a:rPr>
              <a:t> </a:t>
            </a:r>
            <a:r>
              <a:rPr sz="1900" spc="95" dirty="0">
                <a:latin typeface="Tahoma"/>
                <a:cs typeface="Tahoma"/>
              </a:rPr>
              <a:t>без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60" dirty="0">
                <a:latin typeface="Tahoma"/>
                <a:cs typeface="Tahoma"/>
              </a:rPr>
              <a:t>Интернета</a:t>
            </a:r>
            <a:endParaRPr sz="1900">
              <a:latin typeface="Tahoma"/>
              <a:cs typeface="Tahoma"/>
            </a:endParaRPr>
          </a:p>
          <a:p>
            <a:pPr marL="758825" marR="2068830">
              <a:lnSpc>
                <a:spcPts val="3940"/>
              </a:lnSpc>
              <a:spcBef>
                <a:spcPts val="5"/>
              </a:spcBef>
            </a:pPr>
            <a:r>
              <a:rPr sz="1900" dirty="0">
                <a:latin typeface="Tahoma"/>
                <a:cs typeface="Tahoma"/>
              </a:rPr>
              <a:t>165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50" dirty="0">
                <a:latin typeface="Tahoma"/>
                <a:cs typeface="Tahoma"/>
              </a:rPr>
              <a:t>лет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120" dirty="0">
                <a:latin typeface="Tahoma"/>
                <a:cs typeface="Tahoma"/>
              </a:rPr>
              <a:t>со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дня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90" dirty="0">
                <a:latin typeface="Tahoma"/>
                <a:cs typeface="Tahoma"/>
              </a:rPr>
              <a:t>рождения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95" dirty="0">
                <a:latin typeface="Tahoma"/>
                <a:cs typeface="Tahoma"/>
              </a:rPr>
              <a:t>русского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65" dirty="0">
                <a:latin typeface="Tahoma"/>
                <a:cs typeface="Tahoma"/>
              </a:rPr>
              <a:t>писателя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60" dirty="0">
                <a:latin typeface="Tahoma"/>
                <a:cs typeface="Tahoma"/>
              </a:rPr>
              <a:t>А.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55" dirty="0">
                <a:latin typeface="Tahoma"/>
                <a:cs typeface="Tahoma"/>
              </a:rPr>
              <a:t>П.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Чехова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-10" dirty="0">
                <a:latin typeface="Tahoma"/>
                <a:cs typeface="Tahoma"/>
              </a:rPr>
              <a:t>(1860–1904) </a:t>
            </a:r>
            <a:r>
              <a:rPr sz="1900" dirty="0">
                <a:latin typeface="Tahoma"/>
                <a:cs typeface="Tahoma"/>
              </a:rPr>
              <a:t>125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50" dirty="0">
                <a:latin typeface="Tahoma"/>
                <a:cs typeface="Tahoma"/>
              </a:rPr>
              <a:t>лет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120" dirty="0">
                <a:latin typeface="Tahoma"/>
                <a:cs typeface="Tahoma"/>
              </a:rPr>
              <a:t>со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дня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90" dirty="0">
                <a:latin typeface="Tahoma"/>
                <a:cs typeface="Tahoma"/>
              </a:rPr>
              <a:t>рождения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100" dirty="0">
                <a:latin typeface="Tahoma"/>
                <a:cs typeface="Tahoma"/>
              </a:rPr>
              <a:t>российского</a:t>
            </a:r>
            <a:r>
              <a:rPr sz="1900" spc="-105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композитора,</a:t>
            </a:r>
            <a:endParaRPr sz="1900">
              <a:latin typeface="Tahoma"/>
              <a:cs typeface="Tahoma"/>
            </a:endParaRPr>
          </a:p>
          <a:p>
            <a:pPr marL="758825">
              <a:lnSpc>
                <a:spcPct val="100000"/>
              </a:lnSpc>
              <a:spcBef>
                <a:spcPts val="15"/>
              </a:spcBef>
            </a:pPr>
            <a:r>
              <a:rPr sz="1900" spc="75" dirty="0">
                <a:latin typeface="Tahoma"/>
                <a:cs typeface="Tahoma"/>
              </a:rPr>
              <a:t>народного</a:t>
            </a:r>
            <a:r>
              <a:rPr sz="1900" spc="-114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артиста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170" dirty="0">
                <a:latin typeface="Tahoma"/>
                <a:cs typeface="Tahoma"/>
              </a:rPr>
              <a:t>РСФСР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70" dirty="0">
                <a:latin typeface="Tahoma"/>
                <a:cs typeface="Tahoma"/>
              </a:rPr>
              <a:t>И.</a:t>
            </a:r>
            <a:r>
              <a:rPr sz="1900" spc="-114" dirty="0">
                <a:latin typeface="Tahoma"/>
                <a:cs typeface="Tahoma"/>
              </a:rPr>
              <a:t> </a:t>
            </a:r>
            <a:r>
              <a:rPr sz="1900" dirty="0">
                <a:latin typeface="Tahoma"/>
                <a:cs typeface="Tahoma"/>
              </a:rPr>
              <a:t>О.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85" dirty="0">
                <a:latin typeface="Tahoma"/>
                <a:cs typeface="Tahoma"/>
              </a:rPr>
              <a:t>Дунаевского</a:t>
            </a:r>
            <a:r>
              <a:rPr sz="1900" spc="-110" dirty="0">
                <a:latin typeface="Tahoma"/>
                <a:cs typeface="Tahoma"/>
              </a:rPr>
              <a:t> </a:t>
            </a:r>
            <a:r>
              <a:rPr sz="1900" spc="-10" dirty="0">
                <a:latin typeface="Tahoma"/>
                <a:cs typeface="Tahoma"/>
              </a:rPr>
              <a:t>(1900–1955)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195441" y="4410753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59"/>
                </a:lnTo>
                <a:lnTo>
                  <a:pt x="273048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15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2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object 5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241827" y="6015161"/>
            <a:ext cx="202705" cy="202716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146761" y="7067784"/>
            <a:ext cx="392834" cy="340600"/>
          </a:xfrm>
          <a:prstGeom prst="rect">
            <a:avLst/>
          </a:prstGeom>
        </p:spPr>
      </p:pic>
      <p:sp>
        <p:nvSpPr>
          <p:cNvPr id="52" name="object 52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576137" y="6807465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576137" y="781267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198889" y="781267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803644" y="781267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426390" y="7812671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6292" y="0"/>
                </a:moveTo>
                <a:lnTo>
                  <a:pt x="51181" y="0"/>
                </a:lnTo>
                <a:lnTo>
                  <a:pt x="31261" y="4022"/>
                </a:lnTo>
                <a:lnTo>
                  <a:pt x="14992" y="14992"/>
                </a:lnTo>
                <a:lnTo>
                  <a:pt x="4022" y="31261"/>
                </a:lnTo>
                <a:lnTo>
                  <a:pt x="0" y="51181"/>
                </a:lnTo>
                <a:lnTo>
                  <a:pt x="0" y="356292"/>
                </a:lnTo>
                <a:lnTo>
                  <a:pt x="4022" y="376216"/>
                </a:lnTo>
                <a:lnTo>
                  <a:pt x="14992" y="392485"/>
                </a:lnTo>
                <a:lnTo>
                  <a:pt x="31261" y="403453"/>
                </a:lnTo>
                <a:lnTo>
                  <a:pt x="51181" y="407474"/>
                </a:lnTo>
                <a:lnTo>
                  <a:pt x="356292" y="407474"/>
                </a:lnTo>
                <a:lnTo>
                  <a:pt x="376216" y="403453"/>
                </a:lnTo>
                <a:lnTo>
                  <a:pt x="392485" y="392485"/>
                </a:lnTo>
                <a:lnTo>
                  <a:pt x="403453" y="376216"/>
                </a:lnTo>
                <a:lnTo>
                  <a:pt x="407474" y="356292"/>
                </a:lnTo>
                <a:lnTo>
                  <a:pt x="407474" y="51181"/>
                </a:lnTo>
                <a:lnTo>
                  <a:pt x="403453" y="31261"/>
                </a:lnTo>
                <a:lnTo>
                  <a:pt x="392485" y="14992"/>
                </a:lnTo>
                <a:lnTo>
                  <a:pt x="376216" y="4022"/>
                </a:lnTo>
                <a:lnTo>
                  <a:pt x="356292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4" name="object 64"/>
          <p:cNvGrpSpPr/>
          <p:nvPr/>
        </p:nvGrpSpPr>
        <p:grpSpPr>
          <a:xfrm>
            <a:off x="1576141" y="6277490"/>
            <a:ext cx="1030605" cy="407670"/>
            <a:chOff x="1576141" y="6277490"/>
            <a:chExt cx="1030605" cy="407670"/>
          </a:xfrm>
        </p:grpSpPr>
        <p:sp>
          <p:nvSpPr>
            <p:cNvPr id="65" name="object 65"/>
            <p:cNvSpPr/>
            <p:nvPr/>
          </p:nvSpPr>
          <p:spPr>
            <a:xfrm>
              <a:off x="1576141" y="6277490"/>
              <a:ext cx="1030605" cy="407670"/>
            </a:xfrm>
            <a:custGeom>
              <a:avLst/>
              <a:gdLst/>
              <a:ahLst/>
              <a:cxnLst/>
              <a:rect l="l" t="t" r="r" b="b"/>
              <a:pathLst>
                <a:path w="1030605" h="407670">
                  <a:moveTo>
                    <a:pt x="97786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120"/>
                  </a:lnTo>
                  <a:lnTo>
                    <a:pt x="4114" y="375496"/>
                  </a:lnTo>
                  <a:lnTo>
                    <a:pt x="15335" y="392138"/>
                  </a:lnTo>
                  <a:lnTo>
                    <a:pt x="31977" y="403359"/>
                  </a:lnTo>
                  <a:lnTo>
                    <a:pt x="52354" y="407474"/>
                  </a:lnTo>
                  <a:lnTo>
                    <a:pt x="977865" y="407474"/>
                  </a:lnTo>
                  <a:lnTo>
                    <a:pt x="998246" y="403359"/>
                  </a:lnTo>
                  <a:lnTo>
                    <a:pt x="1014887" y="392138"/>
                  </a:lnTo>
                  <a:lnTo>
                    <a:pt x="1026106" y="375496"/>
                  </a:lnTo>
                  <a:lnTo>
                    <a:pt x="1030219" y="355120"/>
                  </a:lnTo>
                  <a:lnTo>
                    <a:pt x="1030219" y="52354"/>
                  </a:lnTo>
                  <a:lnTo>
                    <a:pt x="1026106" y="31977"/>
                  </a:lnTo>
                  <a:lnTo>
                    <a:pt x="1014887" y="15335"/>
                  </a:lnTo>
                  <a:lnTo>
                    <a:pt x="998246" y="4114"/>
                  </a:lnTo>
                  <a:lnTo>
                    <a:pt x="977865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214599" y="6293204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5" h="376554">
                  <a:moveTo>
                    <a:pt x="340586" y="0"/>
                  </a:moveTo>
                  <a:lnTo>
                    <a:pt x="35475" y="0"/>
                  </a:lnTo>
                  <a:lnTo>
                    <a:pt x="21680" y="2790"/>
                  </a:lnTo>
                  <a:lnTo>
                    <a:pt x="10402" y="10398"/>
                  </a:lnTo>
                  <a:lnTo>
                    <a:pt x="2792" y="21676"/>
                  </a:lnTo>
                  <a:lnTo>
                    <a:pt x="0" y="35475"/>
                  </a:lnTo>
                  <a:lnTo>
                    <a:pt x="0" y="340576"/>
                  </a:lnTo>
                  <a:lnTo>
                    <a:pt x="2792" y="354370"/>
                  </a:lnTo>
                  <a:lnTo>
                    <a:pt x="10402" y="365648"/>
                  </a:lnTo>
                  <a:lnTo>
                    <a:pt x="21680" y="373258"/>
                  </a:lnTo>
                  <a:lnTo>
                    <a:pt x="35475" y="376051"/>
                  </a:lnTo>
                  <a:lnTo>
                    <a:pt x="340586" y="376051"/>
                  </a:lnTo>
                  <a:lnTo>
                    <a:pt x="354381" y="373258"/>
                  </a:lnTo>
                  <a:lnTo>
                    <a:pt x="365659" y="365648"/>
                  </a:lnTo>
                  <a:lnTo>
                    <a:pt x="373269" y="354370"/>
                  </a:lnTo>
                  <a:lnTo>
                    <a:pt x="376061" y="340576"/>
                  </a:lnTo>
                  <a:lnTo>
                    <a:pt x="376061" y="35475"/>
                  </a:lnTo>
                  <a:lnTo>
                    <a:pt x="373269" y="21676"/>
                  </a:lnTo>
                  <a:lnTo>
                    <a:pt x="365659" y="10398"/>
                  </a:lnTo>
                  <a:lnTo>
                    <a:pt x="354381" y="2790"/>
                  </a:lnTo>
                  <a:lnTo>
                    <a:pt x="340586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198889" y="6277494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70">
                  <a:moveTo>
                    <a:pt x="356292" y="0"/>
                  </a:moveTo>
                  <a:lnTo>
                    <a:pt x="51181" y="0"/>
                  </a:lnTo>
                  <a:lnTo>
                    <a:pt x="31261" y="4021"/>
                  </a:lnTo>
                  <a:lnTo>
                    <a:pt x="14992" y="14989"/>
                  </a:lnTo>
                  <a:lnTo>
                    <a:pt x="4022" y="31257"/>
                  </a:lnTo>
                  <a:lnTo>
                    <a:pt x="0" y="51181"/>
                  </a:lnTo>
                  <a:lnTo>
                    <a:pt x="0" y="356292"/>
                  </a:lnTo>
                  <a:lnTo>
                    <a:pt x="4022" y="376212"/>
                  </a:lnTo>
                  <a:lnTo>
                    <a:pt x="14992" y="392481"/>
                  </a:lnTo>
                  <a:lnTo>
                    <a:pt x="31261" y="403451"/>
                  </a:lnTo>
                  <a:lnTo>
                    <a:pt x="51181" y="407474"/>
                  </a:lnTo>
                  <a:lnTo>
                    <a:pt x="356292" y="407474"/>
                  </a:lnTo>
                  <a:lnTo>
                    <a:pt x="376212" y="403451"/>
                  </a:lnTo>
                  <a:lnTo>
                    <a:pt x="392481" y="392481"/>
                  </a:lnTo>
                  <a:lnTo>
                    <a:pt x="403451" y="376212"/>
                  </a:lnTo>
                  <a:lnTo>
                    <a:pt x="403481" y="376061"/>
                  </a:lnTo>
                  <a:lnTo>
                    <a:pt x="51181" y="376061"/>
                  </a:lnTo>
                  <a:lnTo>
                    <a:pt x="43494" y="374505"/>
                  </a:lnTo>
                  <a:lnTo>
                    <a:pt x="37209" y="370264"/>
                  </a:lnTo>
                  <a:lnTo>
                    <a:pt x="32968" y="363980"/>
                  </a:lnTo>
                  <a:lnTo>
                    <a:pt x="31412" y="356292"/>
                  </a:lnTo>
                  <a:lnTo>
                    <a:pt x="31412" y="51181"/>
                  </a:lnTo>
                  <a:lnTo>
                    <a:pt x="32968" y="43494"/>
                  </a:lnTo>
                  <a:lnTo>
                    <a:pt x="37209" y="37209"/>
                  </a:lnTo>
                  <a:lnTo>
                    <a:pt x="43494" y="32968"/>
                  </a:lnTo>
                  <a:lnTo>
                    <a:pt x="51181" y="31412"/>
                  </a:lnTo>
                  <a:lnTo>
                    <a:pt x="403482" y="31412"/>
                  </a:lnTo>
                  <a:lnTo>
                    <a:pt x="403451" y="31257"/>
                  </a:lnTo>
                  <a:lnTo>
                    <a:pt x="392481" y="14989"/>
                  </a:lnTo>
                  <a:lnTo>
                    <a:pt x="376212" y="4021"/>
                  </a:lnTo>
                  <a:lnTo>
                    <a:pt x="356292" y="0"/>
                  </a:lnTo>
                  <a:close/>
                </a:path>
                <a:path w="407669" h="407670">
                  <a:moveTo>
                    <a:pt x="403482" y="31412"/>
                  </a:moveTo>
                  <a:lnTo>
                    <a:pt x="356292" y="31412"/>
                  </a:lnTo>
                  <a:lnTo>
                    <a:pt x="363980" y="32968"/>
                  </a:lnTo>
                  <a:lnTo>
                    <a:pt x="370264" y="37209"/>
                  </a:lnTo>
                  <a:lnTo>
                    <a:pt x="374505" y="43494"/>
                  </a:lnTo>
                  <a:lnTo>
                    <a:pt x="376061" y="51181"/>
                  </a:lnTo>
                  <a:lnTo>
                    <a:pt x="376061" y="356292"/>
                  </a:lnTo>
                  <a:lnTo>
                    <a:pt x="374505" y="363980"/>
                  </a:lnTo>
                  <a:lnTo>
                    <a:pt x="370264" y="370264"/>
                  </a:lnTo>
                  <a:lnTo>
                    <a:pt x="363980" y="374505"/>
                  </a:lnTo>
                  <a:lnTo>
                    <a:pt x="356292" y="376061"/>
                  </a:lnTo>
                  <a:lnTo>
                    <a:pt x="403481" y="376061"/>
                  </a:lnTo>
                  <a:lnTo>
                    <a:pt x="407474" y="356292"/>
                  </a:lnTo>
                  <a:lnTo>
                    <a:pt x="407474" y="51181"/>
                  </a:lnTo>
                  <a:lnTo>
                    <a:pt x="403482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8" name="object 68"/>
          <p:cNvGrpSpPr/>
          <p:nvPr/>
        </p:nvGrpSpPr>
        <p:grpSpPr>
          <a:xfrm>
            <a:off x="2803648" y="5781778"/>
            <a:ext cx="2898775" cy="1930400"/>
            <a:chOff x="2803648" y="5781778"/>
            <a:chExt cx="2898775" cy="1930400"/>
          </a:xfrm>
        </p:grpSpPr>
        <p:sp>
          <p:nvSpPr>
            <p:cNvPr id="69" name="object 69"/>
            <p:cNvSpPr/>
            <p:nvPr/>
          </p:nvSpPr>
          <p:spPr>
            <a:xfrm>
              <a:off x="2818777" y="6277501"/>
              <a:ext cx="1640839" cy="937894"/>
            </a:xfrm>
            <a:custGeom>
              <a:avLst/>
              <a:gdLst/>
              <a:ahLst/>
              <a:cxnLst/>
              <a:rect l="l" t="t" r="r" b="b"/>
              <a:pathLst>
                <a:path w="1640839" h="937895">
                  <a:moveTo>
                    <a:pt x="407466" y="581152"/>
                  </a:moveTo>
                  <a:lnTo>
                    <a:pt x="403440" y="561238"/>
                  </a:lnTo>
                  <a:lnTo>
                    <a:pt x="392480" y="544957"/>
                  </a:lnTo>
                  <a:lnTo>
                    <a:pt x="376212" y="533996"/>
                  </a:lnTo>
                  <a:lnTo>
                    <a:pt x="356285" y="529971"/>
                  </a:lnTo>
                  <a:lnTo>
                    <a:pt x="51181" y="529971"/>
                  </a:lnTo>
                  <a:lnTo>
                    <a:pt x="31254" y="533996"/>
                  </a:lnTo>
                  <a:lnTo>
                    <a:pt x="14986" y="544957"/>
                  </a:lnTo>
                  <a:lnTo>
                    <a:pt x="4013" y="561238"/>
                  </a:lnTo>
                  <a:lnTo>
                    <a:pt x="0" y="581152"/>
                  </a:lnTo>
                  <a:lnTo>
                    <a:pt x="0" y="886269"/>
                  </a:lnTo>
                  <a:lnTo>
                    <a:pt x="4013" y="906183"/>
                  </a:lnTo>
                  <a:lnTo>
                    <a:pt x="14986" y="922451"/>
                  </a:lnTo>
                  <a:lnTo>
                    <a:pt x="31254" y="933424"/>
                  </a:lnTo>
                  <a:lnTo>
                    <a:pt x="51181" y="937450"/>
                  </a:lnTo>
                  <a:lnTo>
                    <a:pt x="356285" y="937450"/>
                  </a:lnTo>
                  <a:lnTo>
                    <a:pt x="376212" y="933424"/>
                  </a:lnTo>
                  <a:lnTo>
                    <a:pt x="392480" y="922451"/>
                  </a:lnTo>
                  <a:lnTo>
                    <a:pt x="403440" y="906183"/>
                  </a:lnTo>
                  <a:lnTo>
                    <a:pt x="407466" y="886269"/>
                  </a:lnTo>
                  <a:lnTo>
                    <a:pt x="407466" y="581152"/>
                  </a:lnTo>
                  <a:close/>
                </a:path>
                <a:path w="1640839" h="937895">
                  <a:moveTo>
                    <a:pt x="1640738" y="51181"/>
                  </a:moveTo>
                  <a:lnTo>
                    <a:pt x="1636725" y="31254"/>
                  </a:lnTo>
                  <a:lnTo>
                    <a:pt x="1625752" y="14986"/>
                  </a:lnTo>
                  <a:lnTo>
                    <a:pt x="1609483" y="4013"/>
                  </a:lnTo>
                  <a:lnTo>
                    <a:pt x="1589557" y="0"/>
                  </a:lnTo>
                  <a:lnTo>
                    <a:pt x="1284452" y="0"/>
                  </a:lnTo>
                  <a:lnTo>
                    <a:pt x="1264526" y="4013"/>
                  </a:lnTo>
                  <a:lnTo>
                    <a:pt x="1248257" y="14986"/>
                  </a:lnTo>
                  <a:lnTo>
                    <a:pt x="1237297" y="31254"/>
                  </a:lnTo>
                  <a:lnTo>
                    <a:pt x="1233271" y="51181"/>
                  </a:lnTo>
                  <a:lnTo>
                    <a:pt x="1233271" y="356285"/>
                  </a:lnTo>
                  <a:lnTo>
                    <a:pt x="1237297" y="376212"/>
                  </a:lnTo>
                  <a:lnTo>
                    <a:pt x="1248257" y="392480"/>
                  </a:lnTo>
                  <a:lnTo>
                    <a:pt x="1264526" y="403453"/>
                  </a:lnTo>
                  <a:lnTo>
                    <a:pt x="1284452" y="407466"/>
                  </a:lnTo>
                  <a:lnTo>
                    <a:pt x="1589557" y="407466"/>
                  </a:lnTo>
                  <a:lnTo>
                    <a:pt x="1609483" y="403453"/>
                  </a:lnTo>
                  <a:lnTo>
                    <a:pt x="1625752" y="392480"/>
                  </a:lnTo>
                  <a:lnTo>
                    <a:pt x="1636725" y="376212"/>
                  </a:lnTo>
                  <a:lnTo>
                    <a:pt x="1640738" y="356285"/>
                  </a:lnTo>
                  <a:lnTo>
                    <a:pt x="1640738" y="51181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814098" y="5781778"/>
              <a:ext cx="2888615" cy="1930400"/>
            </a:xfrm>
            <a:custGeom>
              <a:avLst/>
              <a:gdLst/>
              <a:ahLst/>
              <a:cxnLst/>
              <a:rect l="l" t="t" r="r" b="b"/>
              <a:pathLst>
                <a:path w="2888615" h="1930400">
                  <a:moveTo>
                    <a:pt x="2835662" y="0"/>
                  </a:moveTo>
                  <a:lnTo>
                    <a:pt x="52354" y="0"/>
                  </a:lnTo>
                  <a:lnTo>
                    <a:pt x="31973" y="4114"/>
                  </a:lnTo>
                  <a:lnTo>
                    <a:pt x="15331" y="15335"/>
                  </a:lnTo>
                  <a:lnTo>
                    <a:pt x="4113" y="31977"/>
                  </a:lnTo>
                  <a:lnTo>
                    <a:pt x="0" y="52354"/>
                  </a:lnTo>
                  <a:lnTo>
                    <a:pt x="0" y="355120"/>
                  </a:lnTo>
                  <a:lnTo>
                    <a:pt x="4113" y="375496"/>
                  </a:lnTo>
                  <a:lnTo>
                    <a:pt x="15331" y="392138"/>
                  </a:lnTo>
                  <a:lnTo>
                    <a:pt x="31973" y="403359"/>
                  </a:lnTo>
                  <a:lnTo>
                    <a:pt x="52354" y="407474"/>
                  </a:lnTo>
                  <a:lnTo>
                    <a:pt x="1805431" y="407474"/>
                  </a:lnTo>
                  <a:lnTo>
                    <a:pt x="1825813" y="411587"/>
                  </a:lnTo>
                  <a:lnTo>
                    <a:pt x="1842454" y="422806"/>
                  </a:lnTo>
                  <a:lnTo>
                    <a:pt x="1853672" y="439447"/>
                  </a:lnTo>
                  <a:lnTo>
                    <a:pt x="1857786" y="459828"/>
                  </a:lnTo>
                  <a:lnTo>
                    <a:pt x="1857786" y="1877670"/>
                  </a:lnTo>
                  <a:lnTo>
                    <a:pt x="1861901" y="1898051"/>
                  </a:lnTo>
                  <a:lnTo>
                    <a:pt x="1873122" y="1914693"/>
                  </a:lnTo>
                  <a:lnTo>
                    <a:pt x="1889763" y="1925911"/>
                  </a:lnTo>
                  <a:lnTo>
                    <a:pt x="1910140" y="1930025"/>
                  </a:lnTo>
                  <a:lnTo>
                    <a:pt x="2835662" y="1930025"/>
                  </a:lnTo>
                  <a:lnTo>
                    <a:pt x="2856039" y="1925911"/>
                  </a:lnTo>
                  <a:lnTo>
                    <a:pt x="2872680" y="1914693"/>
                  </a:lnTo>
                  <a:lnTo>
                    <a:pt x="2883901" y="1898051"/>
                  </a:lnTo>
                  <a:lnTo>
                    <a:pt x="2888016" y="1877670"/>
                  </a:lnTo>
                  <a:lnTo>
                    <a:pt x="2888016" y="52354"/>
                  </a:lnTo>
                  <a:lnTo>
                    <a:pt x="2883901" y="31977"/>
                  </a:lnTo>
                  <a:lnTo>
                    <a:pt x="2872680" y="15335"/>
                  </a:lnTo>
                  <a:lnTo>
                    <a:pt x="2856039" y="4114"/>
                  </a:lnTo>
                  <a:lnTo>
                    <a:pt x="2835662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819349" y="5797492"/>
              <a:ext cx="2882900" cy="1914525"/>
            </a:xfrm>
            <a:custGeom>
              <a:avLst/>
              <a:gdLst/>
              <a:ahLst/>
              <a:cxnLst/>
              <a:rect l="l" t="t" r="r" b="b"/>
              <a:pathLst>
                <a:path w="2882900" h="1914525">
                  <a:moveTo>
                    <a:pt x="376072" y="36639"/>
                  </a:moveTo>
                  <a:lnTo>
                    <a:pt x="373176" y="22390"/>
                  </a:lnTo>
                  <a:lnTo>
                    <a:pt x="365315" y="10744"/>
                  </a:lnTo>
                  <a:lnTo>
                    <a:pt x="353669" y="2882"/>
                  </a:lnTo>
                  <a:lnTo>
                    <a:pt x="339420" y="0"/>
                  </a:lnTo>
                  <a:lnTo>
                    <a:pt x="36652" y="0"/>
                  </a:lnTo>
                  <a:lnTo>
                    <a:pt x="22402" y="2882"/>
                  </a:lnTo>
                  <a:lnTo>
                    <a:pt x="10744" y="10744"/>
                  </a:lnTo>
                  <a:lnTo>
                    <a:pt x="2882" y="22390"/>
                  </a:lnTo>
                  <a:lnTo>
                    <a:pt x="0" y="36639"/>
                  </a:lnTo>
                  <a:lnTo>
                    <a:pt x="0" y="339407"/>
                  </a:lnTo>
                  <a:lnTo>
                    <a:pt x="2882" y="353656"/>
                  </a:lnTo>
                  <a:lnTo>
                    <a:pt x="10744" y="365315"/>
                  </a:lnTo>
                  <a:lnTo>
                    <a:pt x="22402" y="373176"/>
                  </a:lnTo>
                  <a:lnTo>
                    <a:pt x="36652" y="376059"/>
                  </a:lnTo>
                  <a:lnTo>
                    <a:pt x="339420" y="376059"/>
                  </a:lnTo>
                  <a:lnTo>
                    <a:pt x="353669" y="373176"/>
                  </a:lnTo>
                  <a:lnTo>
                    <a:pt x="365315" y="365315"/>
                  </a:lnTo>
                  <a:lnTo>
                    <a:pt x="373176" y="353656"/>
                  </a:lnTo>
                  <a:lnTo>
                    <a:pt x="376072" y="339407"/>
                  </a:lnTo>
                  <a:lnTo>
                    <a:pt x="376072" y="36639"/>
                  </a:lnTo>
                  <a:close/>
                </a:path>
                <a:path w="2882900" h="1914525">
                  <a:moveTo>
                    <a:pt x="2260003" y="531190"/>
                  </a:moveTo>
                  <a:lnTo>
                    <a:pt x="2255977" y="511263"/>
                  </a:lnTo>
                  <a:lnTo>
                    <a:pt x="2245004" y="494995"/>
                  </a:lnTo>
                  <a:lnTo>
                    <a:pt x="2228735" y="484022"/>
                  </a:lnTo>
                  <a:lnTo>
                    <a:pt x="2208822" y="480009"/>
                  </a:lnTo>
                  <a:lnTo>
                    <a:pt x="1903704" y="480009"/>
                  </a:lnTo>
                  <a:lnTo>
                    <a:pt x="1883791" y="484022"/>
                  </a:lnTo>
                  <a:lnTo>
                    <a:pt x="1867522" y="494995"/>
                  </a:lnTo>
                  <a:lnTo>
                    <a:pt x="1856549" y="511263"/>
                  </a:lnTo>
                  <a:lnTo>
                    <a:pt x="1852523" y="531190"/>
                  </a:lnTo>
                  <a:lnTo>
                    <a:pt x="1852523" y="836295"/>
                  </a:lnTo>
                  <a:lnTo>
                    <a:pt x="1856549" y="856221"/>
                  </a:lnTo>
                  <a:lnTo>
                    <a:pt x="1867522" y="872490"/>
                  </a:lnTo>
                  <a:lnTo>
                    <a:pt x="1883791" y="883462"/>
                  </a:lnTo>
                  <a:lnTo>
                    <a:pt x="1903704" y="887476"/>
                  </a:lnTo>
                  <a:lnTo>
                    <a:pt x="2208822" y="887476"/>
                  </a:lnTo>
                  <a:lnTo>
                    <a:pt x="2228735" y="883462"/>
                  </a:lnTo>
                  <a:lnTo>
                    <a:pt x="2245004" y="872490"/>
                  </a:lnTo>
                  <a:lnTo>
                    <a:pt x="2255977" y="856221"/>
                  </a:lnTo>
                  <a:lnTo>
                    <a:pt x="2260003" y="836295"/>
                  </a:lnTo>
                  <a:lnTo>
                    <a:pt x="2260003" y="531190"/>
                  </a:lnTo>
                  <a:close/>
                </a:path>
                <a:path w="2882900" h="1914525">
                  <a:moveTo>
                    <a:pt x="2260028" y="1558023"/>
                  </a:moveTo>
                  <a:lnTo>
                    <a:pt x="2256002" y="1538109"/>
                  </a:lnTo>
                  <a:lnTo>
                    <a:pt x="2245029" y="1521841"/>
                  </a:lnTo>
                  <a:lnTo>
                    <a:pt x="2228761" y="1510868"/>
                  </a:lnTo>
                  <a:lnTo>
                    <a:pt x="2208847" y="1506842"/>
                  </a:lnTo>
                  <a:lnTo>
                    <a:pt x="1903730" y="1506842"/>
                  </a:lnTo>
                  <a:lnTo>
                    <a:pt x="1883816" y="1510868"/>
                  </a:lnTo>
                  <a:lnTo>
                    <a:pt x="1867547" y="1521841"/>
                  </a:lnTo>
                  <a:lnTo>
                    <a:pt x="1856574" y="1538109"/>
                  </a:lnTo>
                  <a:lnTo>
                    <a:pt x="1852549" y="1558023"/>
                  </a:lnTo>
                  <a:lnTo>
                    <a:pt x="1852549" y="1863140"/>
                  </a:lnTo>
                  <a:lnTo>
                    <a:pt x="1856574" y="1883067"/>
                  </a:lnTo>
                  <a:lnTo>
                    <a:pt x="1867547" y="1899323"/>
                  </a:lnTo>
                  <a:lnTo>
                    <a:pt x="1883816" y="1910295"/>
                  </a:lnTo>
                  <a:lnTo>
                    <a:pt x="1903730" y="1914321"/>
                  </a:lnTo>
                  <a:lnTo>
                    <a:pt x="2208847" y="1914321"/>
                  </a:lnTo>
                  <a:lnTo>
                    <a:pt x="2228761" y="1910295"/>
                  </a:lnTo>
                  <a:lnTo>
                    <a:pt x="2245029" y="1899323"/>
                  </a:lnTo>
                  <a:lnTo>
                    <a:pt x="2256002" y="1883067"/>
                  </a:lnTo>
                  <a:lnTo>
                    <a:pt x="2260028" y="1863140"/>
                  </a:lnTo>
                  <a:lnTo>
                    <a:pt x="2260028" y="1558023"/>
                  </a:lnTo>
                  <a:close/>
                </a:path>
                <a:path w="2882900" h="1914525">
                  <a:moveTo>
                    <a:pt x="2882735" y="1061161"/>
                  </a:moveTo>
                  <a:lnTo>
                    <a:pt x="2878721" y="1041247"/>
                  </a:lnTo>
                  <a:lnTo>
                    <a:pt x="2867749" y="1024966"/>
                  </a:lnTo>
                  <a:lnTo>
                    <a:pt x="2851480" y="1014006"/>
                  </a:lnTo>
                  <a:lnTo>
                    <a:pt x="2831554" y="1009980"/>
                  </a:lnTo>
                  <a:lnTo>
                    <a:pt x="2526449" y="1009980"/>
                  </a:lnTo>
                  <a:lnTo>
                    <a:pt x="2506522" y="1014006"/>
                  </a:lnTo>
                  <a:lnTo>
                    <a:pt x="2490254" y="1024966"/>
                  </a:lnTo>
                  <a:lnTo>
                    <a:pt x="2479294" y="1041247"/>
                  </a:lnTo>
                  <a:lnTo>
                    <a:pt x="2475268" y="1061161"/>
                  </a:lnTo>
                  <a:lnTo>
                    <a:pt x="2475268" y="1366278"/>
                  </a:lnTo>
                  <a:lnTo>
                    <a:pt x="2479294" y="1386192"/>
                  </a:lnTo>
                  <a:lnTo>
                    <a:pt x="2490254" y="1402461"/>
                  </a:lnTo>
                  <a:lnTo>
                    <a:pt x="2506522" y="1413433"/>
                  </a:lnTo>
                  <a:lnTo>
                    <a:pt x="2526449" y="1417459"/>
                  </a:lnTo>
                  <a:lnTo>
                    <a:pt x="2831554" y="1417459"/>
                  </a:lnTo>
                  <a:lnTo>
                    <a:pt x="2851480" y="1413433"/>
                  </a:lnTo>
                  <a:lnTo>
                    <a:pt x="2867749" y="1402461"/>
                  </a:lnTo>
                  <a:lnTo>
                    <a:pt x="2878721" y="1386192"/>
                  </a:lnTo>
                  <a:lnTo>
                    <a:pt x="2882735" y="1366278"/>
                  </a:lnTo>
                  <a:lnTo>
                    <a:pt x="2882735" y="1061161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803648" y="5781778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70">
                  <a:moveTo>
                    <a:pt x="355120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120"/>
                  </a:lnTo>
                  <a:lnTo>
                    <a:pt x="4114" y="375496"/>
                  </a:lnTo>
                  <a:lnTo>
                    <a:pt x="15335" y="392138"/>
                  </a:lnTo>
                  <a:lnTo>
                    <a:pt x="31977" y="403359"/>
                  </a:lnTo>
                  <a:lnTo>
                    <a:pt x="52354" y="407474"/>
                  </a:lnTo>
                  <a:lnTo>
                    <a:pt x="355120" y="407474"/>
                  </a:lnTo>
                  <a:lnTo>
                    <a:pt x="375496" y="403359"/>
                  </a:lnTo>
                  <a:lnTo>
                    <a:pt x="392138" y="392138"/>
                  </a:lnTo>
                  <a:lnTo>
                    <a:pt x="402978" y="376061"/>
                  </a:lnTo>
                  <a:lnTo>
                    <a:pt x="52354" y="376061"/>
                  </a:lnTo>
                  <a:lnTo>
                    <a:pt x="44214" y="374412"/>
                  </a:lnTo>
                  <a:lnTo>
                    <a:pt x="37556" y="369918"/>
                  </a:lnTo>
                  <a:lnTo>
                    <a:pt x="33062" y="363260"/>
                  </a:lnTo>
                  <a:lnTo>
                    <a:pt x="31412" y="355120"/>
                  </a:lnTo>
                  <a:lnTo>
                    <a:pt x="31412" y="52354"/>
                  </a:lnTo>
                  <a:lnTo>
                    <a:pt x="33062" y="44209"/>
                  </a:lnTo>
                  <a:lnTo>
                    <a:pt x="37556" y="37552"/>
                  </a:lnTo>
                  <a:lnTo>
                    <a:pt x="44214" y="33060"/>
                  </a:lnTo>
                  <a:lnTo>
                    <a:pt x="52354" y="31412"/>
                  </a:lnTo>
                  <a:lnTo>
                    <a:pt x="402978" y="31412"/>
                  </a:lnTo>
                  <a:lnTo>
                    <a:pt x="392138" y="15335"/>
                  </a:lnTo>
                  <a:lnTo>
                    <a:pt x="375496" y="4114"/>
                  </a:lnTo>
                  <a:lnTo>
                    <a:pt x="355120" y="0"/>
                  </a:lnTo>
                  <a:close/>
                </a:path>
                <a:path w="407669" h="407670">
                  <a:moveTo>
                    <a:pt x="402978" y="31412"/>
                  </a:moveTo>
                  <a:lnTo>
                    <a:pt x="355120" y="31412"/>
                  </a:lnTo>
                  <a:lnTo>
                    <a:pt x="363264" y="33060"/>
                  </a:lnTo>
                  <a:lnTo>
                    <a:pt x="369921" y="37552"/>
                  </a:lnTo>
                  <a:lnTo>
                    <a:pt x="374413" y="44209"/>
                  </a:lnTo>
                  <a:lnTo>
                    <a:pt x="376061" y="52354"/>
                  </a:lnTo>
                  <a:lnTo>
                    <a:pt x="376061" y="355120"/>
                  </a:lnTo>
                  <a:lnTo>
                    <a:pt x="374413" y="363260"/>
                  </a:lnTo>
                  <a:lnTo>
                    <a:pt x="369921" y="369918"/>
                  </a:lnTo>
                  <a:lnTo>
                    <a:pt x="363264" y="374412"/>
                  </a:lnTo>
                  <a:lnTo>
                    <a:pt x="355120" y="376061"/>
                  </a:lnTo>
                  <a:lnTo>
                    <a:pt x="402978" y="376061"/>
                  </a:lnTo>
                  <a:lnTo>
                    <a:pt x="403359" y="375496"/>
                  </a:lnTo>
                  <a:lnTo>
                    <a:pt x="407474" y="355120"/>
                  </a:lnTo>
                  <a:lnTo>
                    <a:pt x="407474" y="52354"/>
                  </a:lnTo>
                  <a:lnTo>
                    <a:pt x="403359" y="31977"/>
                  </a:lnTo>
                  <a:lnTo>
                    <a:pt x="402978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3" name="object 73"/>
          <p:cNvGraphicFramePr>
            <a:graphicFrameLocks noGrp="1"/>
          </p:cNvGraphicFramePr>
          <p:nvPr/>
        </p:nvGraphicFramePr>
        <p:xfrm>
          <a:off x="1545004" y="5287662"/>
          <a:ext cx="4150358" cy="28905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655"/>
                <a:gridCol w="616584"/>
                <a:gridCol w="617219"/>
                <a:gridCol w="619125"/>
                <a:gridCol w="625475"/>
                <a:gridCol w="621030"/>
                <a:gridCol w="509270"/>
              </a:tblGrid>
              <a:tr h="407034">
                <a:tc>
                  <a:txBody>
                    <a:bodyPr/>
                    <a:lstStyle/>
                    <a:p>
                      <a:pPr marR="131445" algn="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ПН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2275"/>
                        </a:lnSpc>
                      </a:pPr>
                      <a:r>
                        <a:rPr sz="1900" spc="1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СР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ЧТ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СБ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 algn="ct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ВС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4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113664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</a:tr>
              <a:tr h="513715"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13664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</a:tr>
              <a:tr h="511809"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113664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</a:tr>
              <a:tr h="509905">
                <a:tc>
                  <a:txBody>
                    <a:bodyPr/>
                    <a:lstStyle/>
                    <a:p>
                      <a:pPr marR="137160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9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76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90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21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900" marB="0"/>
                </a:tc>
                <a:tc>
                  <a:txBody>
                    <a:bodyPr/>
                    <a:lstStyle/>
                    <a:p>
                      <a:pPr marL="113664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900" marB="0"/>
                </a:tc>
              </a:tr>
              <a:tr h="419100">
                <a:tc>
                  <a:txBody>
                    <a:bodyPr/>
                    <a:lstStyle/>
                    <a:p>
                      <a:pPr marR="149225" algn="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1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4" name="object 74"/>
          <p:cNvSpPr txBox="1"/>
          <p:nvPr/>
        </p:nvSpPr>
        <p:spPr>
          <a:xfrm>
            <a:off x="2066783" y="9834152"/>
            <a:ext cx="2313940" cy="274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94899" y="788196"/>
            <a:ext cx="2114300" cy="42449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542471" y="565230"/>
            <a:ext cx="1846173" cy="83806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581596" y="6219370"/>
            <a:ext cx="7938770" cy="71247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050" dirty="0">
                <a:latin typeface="Tahoma"/>
                <a:cs typeface="Tahoma"/>
              </a:rPr>
              <a:t>135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российского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65" dirty="0">
                <a:latin typeface="Tahoma"/>
                <a:cs typeface="Tahoma"/>
              </a:rPr>
              <a:t>писателя,</a:t>
            </a:r>
            <a:endParaRPr sz="20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50" spc="80" dirty="0">
                <a:latin typeface="Tahoma"/>
                <a:cs typeface="Tahoma"/>
              </a:rPr>
              <a:t>лауреата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Нобелевской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премии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Б.</a:t>
            </a:r>
            <a:r>
              <a:rPr sz="2050" spc="-95" dirty="0">
                <a:latin typeface="Tahoma"/>
                <a:cs typeface="Tahoma"/>
              </a:rPr>
              <a:t> </a:t>
            </a:r>
            <a:r>
              <a:rPr sz="2050" dirty="0">
                <a:latin typeface="Tahoma"/>
                <a:cs typeface="Tahoma"/>
              </a:rPr>
              <a:t>Л.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Пастернака</a:t>
            </a:r>
            <a:r>
              <a:rPr sz="2050" spc="-100" dirty="0">
                <a:latin typeface="Tahoma"/>
                <a:cs typeface="Tahoma"/>
              </a:rPr>
              <a:t> </a:t>
            </a:r>
            <a:r>
              <a:rPr sz="2050" spc="40" dirty="0">
                <a:latin typeface="Tahoma"/>
                <a:cs typeface="Tahoma"/>
              </a:rPr>
              <a:t>(1890–1960)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81596" y="7272687"/>
            <a:ext cx="7430134" cy="712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900"/>
              </a:lnSpc>
              <a:spcBef>
                <a:spcPts val="9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памяти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россиянах,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исполнявших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служебный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долг </a:t>
            </a:r>
            <a:r>
              <a:rPr sz="2050" spc="120" dirty="0">
                <a:latin typeface="Tahoma"/>
                <a:cs typeface="Tahoma"/>
              </a:rPr>
              <a:t>за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пределами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Отечества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81596" y="9063011"/>
            <a:ext cx="362394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14" dirty="0">
                <a:latin typeface="Tahoma"/>
                <a:cs typeface="Tahoma"/>
              </a:rPr>
              <a:t>День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30" dirty="0">
                <a:latin typeface="Tahoma"/>
                <a:cs typeface="Tahoma"/>
              </a:rPr>
              <a:t>защитника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Отечества</a:t>
            </a:r>
            <a:endParaRPr sz="205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8" name="object 8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866149" y="700792"/>
            <a:ext cx="2408555" cy="5448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972819">
              <a:lnSpc>
                <a:spcPct val="100000"/>
              </a:lnSpc>
              <a:spcBef>
                <a:spcPts val="170"/>
              </a:spcBef>
            </a:pPr>
            <a:r>
              <a:rPr sz="1000" spc="-50" dirty="0" smtClean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000" spc="35" dirty="0">
                <a:solidFill>
                  <a:srgbClr val="FF6C43"/>
                </a:solidFill>
                <a:latin typeface="Tahoma"/>
                <a:cs typeface="Tahoma"/>
              </a:rPr>
              <a:t>календарь</a:t>
            </a:r>
            <a:endParaRPr sz="1000" dirty="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20543" y="701116"/>
            <a:ext cx="59118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559976" y="9385610"/>
            <a:ext cx="281305" cy="281305"/>
            <a:chOff x="1559976" y="9385610"/>
            <a:chExt cx="281305" cy="281305"/>
          </a:xfrm>
        </p:grpSpPr>
        <p:sp>
          <p:nvSpPr>
            <p:cNvPr id="14" name="object 14"/>
            <p:cNvSpPr/>
            <p:nvPr/>
          </p:nvSpPr>
          <p:spPr>
            <a:xfrm>
              <a:off x="1572252" y="9397874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1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2"/>
                  </a:lnTo>
                  <a:lnTo>
                    <a:pt x="2256" y="17532"/>
                  </a:lnTo>
                  <a:lnTo>
                    <a:pt x="0" y="28690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13" y="256693"/>
                  </a:lnTo>
                  <a:lnTo>
                    <a:pt x="239163" y="254436"/>
                  </a:lnTo>
                  <a:lnTo>
                    <a:pt x="248277" y="248284"/>
                  </a:lnTo>
                  <a:lnTo>
                    <a:pt x="254427" y="239169"/>
                  </a:lnTo>
                  <a:lnTo>
                    <a:pt x="256683" y="228024"/>
                  </a:lnTo>
                  <a:lnTo>
                    <a:pt x="256683" y="28690"/>
                  </a:lnTo>
                  <a:lnTo>
                    <a:pt x="254427" y="17532"/>
                  </a:lnTo>
                  <a:lnTo>
                    <a:pt x="248277" y="8412"/>
                  </a:lnTo>
                  <a:lnTo>
                    <a:pt x="239163" y="2257"/>
                  </a:lnTo>
                  <a:lnTo>
                    <a:pt x="22801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59976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7"/>
                  </a:lnTo>
                  <a:lnTo>
                    <a:pt x="11994" y="11993"/>
                  </a:lnTo>
                  <a:lnTo>
                    <a:pt x="3218" y="25006"/>
                  </a:lnTo>
                  <a:lnTo>
                    <a:pt x="0" y="4094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8" y="24543"/>
                  </a:lnTo>
                  <a:lnTo>
                    <a:pt x="269237" y="11993"/>
                  </a:lnTo>
                  <a:lnTo>
                    <a:pt x="256224" y="3217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8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41"/>
                  </a:lnTo>
                  <a:lnTo>
                    <a:pt x="278010" y="25006"/>
                  </a:lnTo>
                  <a:lnTo>
                    <a:pt x="277698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066793" y="9402282"/>
            <a:ext cx="294513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523018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58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2" y="96769"/>
                </a:lnTo>
                <a:lnTo>
                  <a:pt x="26815" y="135692"/>
                </a:lnTo>
                <a:lnTo>
                  <a:pt x="14582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9" y="88742"/>
                </a:lnTo>
                <a:lnTo>
                  <a:pt x="212442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8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7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6" y="347569"/>
                </a:lnTo>
                <a:lnTo>
                  <a:pt x="441011" y="306228"/>
                </a:lnTo>
                <a:lnTo>
                  <a:pt x="458359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16204" y="3251950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55" y="0"/>
                </a:moveTo>
                <a:lnTo>
                  <a:pt x="193911" y="4141"/>
                </a:lnTo>
                <a:lnTo>
                  <a:pt x="148445" y="16481"/>
                </a:lnTo>
                <a:lnTo>
                  <a:pt x="107448" y="38289"/>
                </a:lnTo>
                <a:lnTo>
                  <a:pt x="71924" y="70887"/>
                </a:lnTo>
                <a:lnTo>
                  <a:pt x="42391" y="115404"/>
                </a:lnTo>
                <a:lnTo>
                  <a:pt x="19549" y="172361"/>
                </a:lnTo>
                <a:lnTo>
                  <a:pt x="4911" y="243848"/>
                </a:lnTo>
                <a:lnTo>
                  <a:pt x="1231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2" y="399629"/>
                </a:lnTo>
                <a:lnTo>
                  <a:pt x="4917" y="444362"/>
                </a:lnTo>
                <a:lnTo>
                  <a:pt x="11039" y="484844"/>
                </a:lnTo>
                <a:lnTo>
                  <a:pt x="30153" y="552997"/>
                </a:lnTo>
                <a:lnTo>
                  <a:pt x="56411" y="607046"/>
                </a:lnTo>
                <a:lnTo>
                  <a:pt x="89040" y="647301"/>
                </a:lnTo>
                <a:lnTo>
                  <a:pt x="127325" y="675493"/>
                </a:lnTo>
                <a:lnTo>
                  <a:pt x="170811" y="692311"/>
                </a:lnTo>
                <a:lnTo>
                  <a:pt x="217698" y="700565"/>
                </a:lnTo>
                <a:lnTo>
                  <a:pt x="242055" y="701601"/>
                </a:lnTo>
                <a:lnTo>
                  <a:pt x="266401" y="700565"/>
                </a:lnTo>
                <a:lnTo>
                  <a:pt x="313296" y="692311"/>
                </a:lnTo>
                <a:lnTo>
                  <a:pt x="356783" y="675493"/>
                </a:lnTo>
                <a:lnTo>
                  <a:pt x="395064" y="647301"/>
                </a:lnTo>
                <a:lnTo>
                  <a:pt x="410314" y="630776"/>
                </a:lnTo>
                <a:lnTo>
                  <a:pt x="242055" y="630776"/>
                </a:lnTo>
                <a:lnTo>
                  <a:pt x="226405" y="630036"/>
                </a:lnTo>
                <a:lnTo>
                  <a:pt x="181292" y="619017"/>
                </a:lnTo>
                <a:lnTo>
                  <a:pt x="141110" y="590145"/>
                </a:lnTo>
                <a:lnTo>
                  <a:pt x="119293" y="558751"/>
                </a:lnTo>
                <a:lnTo>
                  <a:pt x="102055" y="515757"/>
                </a:lnTo>
                <a:lnTo>
                  <a:pt x="89744" y="460769"/>
                </a:lnTo>
                <a:lnTo>
                  <a:pt x="83494" y="391115"/>
                </a:lnTo>
                <a:lnTo>
                  <a:pt x="82709" y="350795"/>
                </a:lnTo>
                <a:lnTo>
                  <a:pt x="82709" y="331026"/>
                </a:lnTo>
                <a:lnTo>
                  <a:pt x="85852" y="260210"/>
                </a:lnTo>
                <a:lnTo>
                  <a:pt x="95222" y="203239"/>
                </a:lnTo>
                <a:lnTo>
                  <a:pt x="110148" y="158064"/>
                </a:lnTo>
                <a:lnTo>
                  <a:pt x="129692" y="123326"/>
                </a:lnTo>
                <a:lnTo>
                  <a:pt x="167088" y="88917"/>
                </a:lnTo>
                <a:lnTo>
                  <a:pt x="211096" y="73645"/>
                </a:lnTo>
                <a:lnTo>
                  <a:pt x="242055" y="70825"/>
                </a:lnTo>
                <a:lnTo>
                  <a:pt x="412125" y="70825"/>
                </a:lnTo>
                <a:lnTo>
                  <a:pt x="395138" y="53263"/>
                </a:lnTo>
                <a:lnTo>
                  <a:pt x="356817" y="26012"/>
                </a:lnTo>
                <a:lnTo>
                  <a:pt x="313308" y="9294"/>
                </a:lnTo>
                <a:lnTo>
                  <a:pt x="266413" y="1037"/>
                </a:lnTo>
                <a:lnTo>
                  <a:pt x="242055" y="0"/>
                </a:lnTo>
                <a:close/>
              </a:path>
              <a:path w="484504" h="701675">
                <a:moveTo>
                  <a:pt x="412125" y="70825"/>
                </a:moveTo>
                <a:lnTo>
                  <a:pt x="242055" y="70825"/>
                </a:lnTo>
                <a:lnTo>
                  <a:pt x="258069" y="71532"/>
                </a:lnTo>
                <a:lnTo>
                  <a:pt x="273642" y="73646"/>
                </a:lnTo>
                <a:lnTo>
                  <a:pt x="317321" y="88932"/>
                </a:lnTo>
                <a:lnTo>
                  <a:pt x="354428" y="123326"/>
                </a:lnTo>
                <a:lnTo>
                  <a:pt x="373957" y="158064"/>
                </a:lnTo>
                <a:lnTo>
                  <a:pt x="388899" y="203239"/>
                </a:lnTo>
                <a:lnTo>
                  <a:pt x="398269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3" y="391160"/>
                </a:lnTo>
                <a:lnTo>
                  <a:pt x="394361" y="460819"/>
                </a:lnTo>
                <a:lnTo>
                  <a:pt x="382053" y="515757"/>
                </a:lnTo>
                <a:lnTo>
                  <a:pt x="364811" y="558756"/>
                </a:lnTo>
                <a:lnTo>
                  <a:pt x="343013" y="590156"/>
                </a:lnTo>
                <a:lnTo>
                  <a:pt x="303301" y="619028"/>
                </a:lnTo>
                <a:lnTo>
                  <a:pt x="258062" y="630037"/>
                </a:lnTo>
                <a:lnTo>
                  <a:pt x="242055" y="630776"/>
                </a:lnTo>
                <a:lnTo>
                  <a:pt x="410314" y="630776"/>
                </a:lnTo>
                <a:lnTo>
                  <a:pt x="441658" y="581734"/>
                </a:lnTo>
                <a:lnTo>
                  <a:pt x="464530" y="520926"/>
                </a:lnTo>
                <a:lnTo>
                  <a:pt x="479193" y="444334"/>
                </a:lnTo>
                <a:lnTo>
                  <a:pt x="482878" y="399609"/>
                </a:lnTo>
                <a:lnTo>
                  <a:pt x="484110" y="350795"/>
                </a:lnTo>
                <a:lnTo>
                  <a:pt x="484110" y="331026"/>
                </a:lnTo>
                <a:lnTo>
                  <a:pt x="482877" y="285526"/>
                </a:lnTo>
                <a:lnTo>
                  <a:pt x="479193" y="243825"/>
                </a:lnTo>
                <a:lnTo>
                  <a:pt x="473080" y="206058"/>
                </a:lnTo>
                <a:lnTo>
                  <a:pt x="453997" y="142373"/>
                </a:lnTo>
                <a:lnTo>
                  <a:pt x="427763" y="91546"/>
                </a:lnTo>
                <a:lnTo>
                  <a:pt x="41212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09418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58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2" y="96769"/>
                </a:lnTo>
                <a:lnTo>
                  <a:pt x="26815" y="135692"/>
                </a:lnTo>
                <a:lnTo>
                  <a:pt x="14582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9" y="88742"/>
                </a:lnTo>
                <a:lnTo>
                  <a:pt x="212442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8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7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6" y="347569"/>
                </a:lnTo>
                <a:lnTo>
                  <a:pt x="441011" y="306228"/>
                </a:lnTo>
                <a:lnTo>
                  <a:pt x="458359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302996" y="3261836"/>
            <a:ext cx="454659" cy="692150"/>
          </a:xfrm>
          <a:custGeom>
            <a:avLst/>
            <a:gdLst/>
            <a:ahLst/>
            <a:cxnLst/>
            <a:rect l="l" t="t" r="r" b="b"/>
            <a:pathLst>
              <a:path w="454660" h="692150">
                <a:moveTo>
                  <a:pt x="414500" y="0"/>
                </a:moveTo>
                <a:lnTo>
                  <a:pt x="14439" y="0"/>
                </a:lnTo>
                <a:lnTo>
                  <a:pt x="14439" y="355559"/>
                </a:lnTo>
                <a:lnTo>
                  <a:pt x="89536" y="355559"/>
                </a:lnTo>
                <a:lnTo>
                  <a:pt x="98525" y="343362"/>
                </a:lnTo>
                <a:lnTo>
                  <a:pt x="109212" y="331831"/>
                </a:lnTo>
                <a:lnTo>
                  <a:pt x="152702" y="301933"/>
                </a:lnTo>
                <a:lnTo>
                  <a:pt x="195953" y="291612"/>
                </a:lnTo>
                <a:lnTo>
                  <a:pt x="221878" y="290315"/>
                </a:lnTo>
                <a:lnTo>
                  <a:pt x="235993" y="290893"/>
                </a:lnTo>
                <a:lnTo>
                  <a:pt x="276954" y="299498"/>
                </a:lnTo>
                <a:lnTo>
                  <a:pt x="313852" y="319166"/>
                </a:lnTo>
                <a:lnTo>
                  <a:pt x="343731" y="350744"/>
                </a:lnTo>
                <a:lnTo>
                  <a:pt x="364162" y="395381"/>
                </a:lnTo>
                <a:lnTo>
                  <a:pt x="370547" y="433242"/>
                </a:lnTo>
                <a:lnTo>
                  <a:pt x="371349" y="454603"/>
                </a:lnTo>
                <a:lnTo>
                  <a:pt x="368870" y="490978"/>
                </a:lnTo>
                <a:lnTo>
                  <a:pt x="349139" y="551384"/>
                </a:lnTo>
                <a:lnTo>
                  <a:pt x="310252" y="594272"/>
                </a:lnTo>
                <a:lnTo>
                  <a:pt x="255116" y="616162"/>
                </a:lnTo>
                <a:lnTo>
                  <a:pt x="221878" y="618913"/>
                </a:lnTo>
                <a:lnTo>
                  <a:pt x="207024" y="618398"/>
                </a:lnTo>
                <a:lnTo>
                  <a:pt x="166874" y="610745"/>
                </a:lnTo>
                <a:lnTo>
                  <a:pt x="124415" y="589228"/>
                </a:lnTo>
                <a:lnTo>
                  <a:pt x="95829" y="557511"/>
                </a:lnTo>
                <a:lnTo>
                  <a:pt x="83138" y="523994"/>
                </a:lnTo>
                <a:lnTo>
                  <a:pt x="0" y="523994"/>
                </a:lnTo>
                <a:lnTo>
                  <a:pt x="9995" y="567793"/>
                </a:lnTo>
                <a:lnTo>
                  <a:pt x="33577" y="611086"/>
                </a:lnTo>
                <a:lnTo>
                  <a:pt x="72253" y="648828"/>
                </a:lnTo>
                <a:lnTo>
                  <a:pt x="106339" y="668630"/>
                </a:lnTo>
                <a:lnTo>
                  <a:pt x="147004" y="683257"/>
                </a:lnTo>
                <a:lnTo>
                  <a:pt x="195144" y="690774"/>
                </a:lnTo>
                <a:lnTo>
                  <a:pt x="221878" y="691717"/>
                </a:lnTo>
                <a:lnTo>
                  <a:pt x="247019" y="690680"/>
                </a:lnTo>
                <a:lnTo>
                  <a:pt x="294394" y="682431"/>
                </a:lnTo>
                <a:lnTo>
                  <a:pt x="337108" y="666151"/>
                </a:lnTo>
                <a:lnTo>
                  <a:pt x="373831" y="642481"/>
                </a:lnTo>
                <a:lnTo>
                  <a:pt x="404094" y="611759"/>
                </a:lnTo>
                <a:lnTo>
                  <a:pt x="427793" y="574262"/>
                </a:lnTo>
                <a:lnTo>
                  <a:pt x="444489" y="530456"/>
                </a:lnTo>
                <a:lnTo>
                  <a:pt x="452981" y="481111"/>
                </a:lnTo>
                <a:lnTo>
                  <a:pt x="454049" y="454603"/>
                </a:lnTo>
                <a:lnTo>
                  <a:pt x="453101" y="426350"/>
                </a:lnTo>
                <a:lnTo>
                  <a:pt x="445563" y="374939"/>
                </a:lnTo>
                <a:lnTo>
                  <a:pt x="430684" y="330938"/>
                </a:lnTo>
                <a:lnTo>
                  <a:pt x="408966" y="293988"/>
                </a:lnTo>
                <a:lnTo>
                  <a:pt x="380746" y="264230"/>
                </a:lnTo>
                <a:lnTo>
                  <a:pt x="346522" y="241582"/>
                </a:lnTo>
                <a:lnTo>
                  <a:pt x="306606" y="226231"/>
                </a:lnTo>
                <a:lnTo>
                  <a:pt x="261229" y="218485"/>
                </a:lnTo>
                <a:lnTo>
                  <a:pt x="236715" y="217511"/>
                </a:lnTo>
                <a:lnTo>
                  <a:pt x="216995" y="218357"/>
                </a:lnTo>
                <a:lnTo>
                  <a:pt x="163523" y="230956"/>
                </a:lnTo>
                <a:lnTo>
                  <a:pt x="118977" y="259195"/>
                </a:lnTo>
                <a:lnTo>
                  <a:pt x="97127" y="282117"/>
                </a:lnTo>
                <a:lnTo>
                  <a:pt x="97127" y="70825"/>
                </a:lnTo>
                <a:lnTo>
                  <a:pt x="414500" y="70825"/>
                </a:lnTo>
                <a:lnTo>
                  <a:pt x="414500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305313" y="4228707"/>
            <a:ext cx="2597785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265" dirty="0">
                <a:solidFill>
                  <a:srgbClr val="FF6C43"/>
                </a:solidFill>
                <a:latin typeface="Tahoma"/>
                <a:cs typeface="Tahoma"/>
              </a:rPr>
              <a:t>ФЕВРАЛЬ</a:t>
            </a:r>
            <a:r>
              <a:rPr sz="4500" spc="397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265" dirty="0">
                <a:solidFill>
                  <a:srgbClr val="24408E"/>
                </a:solidFill>
                <a:latin typeface="Tahoma"/>
                <a:cs typeface="Tahoma"/>
              </a:rPr>
              <a:t>02</a:t>
            </a:r>
            <a:endParaRPr sz="3000">
              <a:latin typeface="Tahoma"/>
              <a:cs typeface="Tahoma"/>
            </a:endParaRPr>
          </a:p>
        </p:txBody>
      </p:sp>
      <p:pic>
        <p:nvPicPr>
          <p:cNvPr id="23" name="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34772" y="9077700"/>
            <a:ext cx="377352" cy="400248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7808400" y="9070130"/>
            <a:ext cx="408305" cy="408305"/>
            <a:chOff x="7808400" y="9070130"/>
            <a:chExt cx="408305" cy="408305"/>
          </a:xfrm>
        </p:grpSpPr>
        <p:sp>
          <p:nvSpPr>
            <p:cNvPr id="25" name="object 25"/>
            <p:cNvSpPr/>
            <p:nvPr/>
          </p:nvSpPr>
          <p:spPr>
            <a:xfrm>
              <a:off x="7824108" y="9085834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4" h="376554">
                  <a:moveTo>
                    <a:pt x="339759" y="0"/>
                  </a:moveTo>
                  <a:lnTo>
                    <a:pt x="36648" y="0"/>
                  </a:lnTo>
                  <a:lnTo>
                    <a:pt x="22396" y="2884"/>
                  </a:lnTo>
                  <a:lnTo>
                    <a:pt x="10745" y="10745"/>
                  </a:lnTo>
                  <a:lnTo>
                    <a:pt x="2884" y="22396"/>
                  </a:lnTo>
                  <a:lnTo>
                    <a:pt x="0" y="36648"/>
                  </a:lnTo>
                  <a:lnTo>
                    <a:pt x="0" y="339759"/>
                  </a:lnTo>
                  <a:lnTo>
                    <a:pt x="2884" y="354011"/>
                  </a:lnTo>
                  <a:lnTo>
                    <a:pt x="10745" y="365661"/>
                  </a:lnTo>
                  <a:lnTo>
                    <a:pt x="22396" y="373522"/>
                  </a:lnTo>
                  <a:lnTo>
                    <a:pt x="36648" y="376407"/>
                  </a:lnTo>
                  <a:lnTo>
                    <a:pt x="339759" y="376407"/>
                  </a:lnTo>
                  <a:lnTo>
                    <a:pt x="354006" y="373522"/>
                  </a:lnTo>
                  <a:lnTo>
                    <a:pt x="365657" y="365661"/>
                  </a:lnTo>
                  <a:lnTo>
                    <a:pt x="373521" y="354011"/>
                  </a:lnTo>
                  <a:lnTo>
                    <a:pt x="376407" y="339759"/>
                  </a:lnTo>
                  <a:lnTo>
                    <a:pt x="376407" y="36648"/>
                  </a:lnTo>
                  <a:lnTo>
                    <a:pt x="373521" y="22396"/>
                  </a:lnTo>
                  <a:lnTo>
                    <a:pt x="365657" y="10745"/>
                  </a:lnTo>
                  <a:lnTo>
                    <a:pt x="354006" y="2884"/>
                  </a:lnTo>
                  <a:lnTo>
                    <a:pt x="339759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808400" y="9070130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4" h="408304">
                  <a:moveTo>
                    <a:pt x="355465" y="0"/>
                  </a:moveTo>
                  <a:lnTo>
                    <a:pt x="52354" y="0"/>
                  </a:lnTo>
                  <a:lnTo>
                    <a:pt x="31977" y="4113"/>
                  </a:lnTo>
                  <a:lnTo>
                    <a:pt x="15335" y="15331"/>
                  </a:lnTo>
                  <a:lnTo>
                    <a:pt x="4114" y="31973"/>
                  </a:lnTo>
                  <a:lnTo>
                    <a:pt x="0" y="52354"/>
                  </a:lnTo>
                  <a:lnTo>
                    <a:pt x="0" y="355465"/>
                  </a:lnTo>
                  <a:lnTo>
                    <a:pt x="4114" y="375842"/>
                  </a:lnTo>
                  <a:lnTo>
                    <a:pt x="15335" y="392484"/>
                  </a:lnTo>
                  <a:lnTo>
                    <a:pt x="31977" y="403705"/>
                  </a:lnTo>
                  <a:lnTo>
                    <a:pt x="52354" y="407820"/>
                  </a:lnTo>
                  <a:lnTo>
                    <a:pt x="355465" y="407820"/>
                  </a:lnTo>
                  <a:lnTo>
                    <a:pt x="375842" y="403705"/>
                  </a:lnTo>
                  <a:lnTo>
                    <a:pt x="392484" y="392484"/>
                  </a:lnTo>
                  <a:lnTo>
                    <a:pt x="403324" y="376407"/>
                  </a:lnTo>
                  <a:lnTo>
                    <a:pt x="52354" y="376407"/>
                  </a:lnTo>
                  <a:lnTo>
                    <a:pt x="44209" y="374759"/>
                  </a:lnTo>
                  <a:lnTo>
                    <a:pt x="37552" y="370267"/>
                  </a:lnTo>
                  <a:lnTo>
                    <a:pt x="33060" y="363610"/>
                  </a:lnTo>
                  <a:lnTo>
                    <a:pt x="31412" y="355465"/>
                  </a:lnTo>
                  <a:lnTo>
                    <a:pt x="31412" y="52354"/>
                  </a:lnTo>
                  <a:lnTo>
                    <a:pt x="33060" y="44209"/>
                  </a:lnTo>
                  <a:lnTo>
                    <a:pt x="37552" y="37552"/>
                  </a:lnTo>
                  <a:lnTo>
                    <a:pt x="44209" y="33060"/>
                  </a:lnTo>
                  <a:lnTo>
                    <a:pt x="52354" y="31412"/>
                  </a:lnTo>
                  <a:lnTo>
                    <a:pt x="403327" y="31412"/>
                  </a:lnTo>
                  <a:lnTo>
                    <a:pt x="392484" y="15331"/>
                  </a:lnTo>
                  <a:lnTo>
                    <a:pt x="375842" y="4113"/>
                  </a:lnTo>
                  <a:lnTo>
                    <a:pt x="355465" y="0"/>
                  </a:lnTo>
                  <a:close/>
                </a:path>
                <a:path w="408304" h="408304">
                  <a:moveTo>
                    <a:pt x="403327" y="31412"/>
                  </a:moveTo>
                  <a:lnTo>
                    <a:pt x="355465" y="31412"/>
                  </a:lnTo>
                  <a:lnTo>
                    <a:pt x="363610" y="33060"/>
                  </a:lnTo>
                  <a:lnTo>
                    <a:pt x="370267" y="37552"/>
                  </a:lnTo>
                  <a:lnTo>
                    <a:pt x="374759" y="44209"/>
                  </a:lnTo>
                  <a:lnTo>
                    <a:pt x="376407" y="52354"/>
                  </a:lnTo>
                  <a:lnTo>
                    <a:pt x="376407" y="355465"/>
                  </a:lnTo>
                  <a:lnTo>
                    <a:pt x="374759" y="363610"/>
                  </a:lnTo>
                  <a:lnTo>
                    <a:pt x="370267" y="370267"/>
                  </a:lnTo>
                  <a:lnTo>
                    <a:pt x="363610" y="374759"/>
                  </a:lnTo>
                  <a:lnTo>
                    <a:pt x="355465" y="376407"/>
                  </a:lnTo>
                  <a:lnTo>
                    <a:pt x="403324" y="376407"/>
                  </a:lnTo>
                  <a:lnTo>
                    <a:pt x="403705" y="375842"/>
                  </a:lnTo>
                  <a:lnTo>
                    <a:pt x="407820" y="355465"/>
                  </a:lnTo>
                  <a:lnTo>
                    <a:pt x="407820" y="52354"/>
                  </a:lnTo>
                  <a:lnTo>
                    <a:pt x="403705" y="31973"/>
                  </a:lnTo>
                  <a:lnTo>
                    <a:pt x="403327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843532" y="9086285"/>
            <a:ext cx="34671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55" dirty="0">
                <a:solidFill>
                  <a:srgbClr val="FFFFFF"/>
                </a:solidFill>
                <a:latin typeface="Tahoma"/>
                <a:cs typeface="Tahoma"/>
              </a:rPr>
              <a:t>23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808400" y="231439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5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808400" y="3372849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808400" y="408932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808400" y="480580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6633243" y="991593"/>
          <a:ext cx="10563860" cy="43656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8800"/>
                <a:gridCol w="1154430"/>
                <a:gridCol w="8850630"/>
              </a:tblGrid>
              <a:tr h="649605">
                <a:tc>
                  <a:txBody>
                    <a:bodyPr/>
                    <a:lstStyle/>
                    <a:p>
                      <a:pPr>
                        <a:lnSpc>
                          <a:spcPts val="2035"/>
                        </a:lnSpc>
                      </a:pPr>
                      <a:r>
                        <a:rPr sz="1750" spc="120" dirty="0">
                          <a:solidFill>
                            <a:srgbClr val="FF6C43"/>
                          </a:solidFill>
                          <a:latin typeface="Tahoma"/>
                          <a:cs typeface="Tahoma"/>
                        </a:rPr>
                        <a:t>2025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9525">
                      <a:solidFill>
                        <a:srgbClr val="FF6C43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0598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R="243840" algn="r">
                        <a:lnSpc>
                          <a:spcPct val="100000"/>
                        </a:lnSpc>
                      </a:pPr>
                      <a:r>
                        <a:rPr sz="2150" spc="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5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247015">
                        <a:lnSpc>
                          <a:spcPct val="100000"/>
                        </a:lnSpc>
                      </a:pPr>
                      <a:r>
                        <a:rPr sz="2050" spc="145" dirty="0">
                          <a:latin typeface="Tahoma"/>
                          <a:cs typeface="Tahoma"/>
                        </a:rPr>
                        <a:t>День</a:t>
                      </a:r>
                      <a:r>
                        <a:rPr sz="205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65" dirty="0">
                          <a:latin typeface="Tahoma"/>
                          <a:cs typeface="Tahoma"/>
                        </a:rPr>
                        <a:t>воинской</a:t>
                      </a:r>
                      <a:r>
                        <a:rPr sz="205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55" dirty="0">
                          <a:latin typeface="Tahoma"/>
                          <a:cs typeface="Tahoma"/>
                        </a:rPr>
                        <a:t>славы</a:t>
                      </a:r>
                      <a:r>
                        <a:rPr sz="205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65" dirty="0">
                          <a:latin typeface="Tahoma"/>
                          <a:cs typeface="Tahoma"/>
                        </a:rPr>
                        <a:t>России.</a:t>
                      </a:r>
                      <a:endParaRPr sz="2050">
                        <a:latin typeface="Tahoma"/>
                        <a:cs typeface="Tahoma"/>
                      </a:endParaRPr>
                    </a:p>
                    <a:p>
                      <a:pPr marL="2470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50" spc="90" dirty="0">
                          <a:latin typeface="Tahoma"/>
                          <a:cs typeface="Tahoma"/>
                        </a:rPr>
                        <a:t>День</a:t>
                      </a:r>
                      <a:r>
                        <a:rPr sz="205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25" dirty="0">
                          <a:latin typeface="Tahoma"/>
                          <a:cs typeface="Tahoma"/>
                        </a:rPr>
                        <a:t>разгрома</a:t>
                      </a:r>
                      <a:r>
                        <a:rPr sz="205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20" dirty="0">
                          <a:latin typeface="Tahoma"/>
                          <a:cs typeface="Tahoma"/>
                        </a:rPr>
                        <a:t>советскими</a:t>
                      </a:r>
                      <a:r>
                        <a:rPr sz="205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30" dirty="0">
                          <a:latin typeface="Tahoma"/>
                          <a:cs typeface="Tahoma"/>
                        </a:rPr>
                        <a:t>войсками</a:t>
                      </a:r>
                      <a:r>
                        <a:rPr sz="205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10" dirty="0">
                          <a:latin typeface="Tahoma"/>
                          <a:cs typeface="Tahoma"/>
                        </a:rPr>
                        <a:t>немецко-</a:t>
                      </a:r>
                      <a:r>
                        <a:rPr sz="2050" spc="105" dirty="0">
                          <a:latin typeface="Tahoma"/>
                          <a:cs typeface="Tahoma"/>
                        </a:rPr>
                        <a:t>фашистских</a:t>
                      </a:r>
                      <a:r>
                        <a:rPr sz="205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25" dirty="0">
                          <a:latin typeface="Tahoma"/>
                          <a:cs typeface="Tahoma"/>
                        </a:rPr>
                        <a:t>войск</a:t>
                      </a:r>
                      <a:endParaRPr sz="2050">
                        <a:latin typeface="Tahoma"/>
                        <a:cs typeface="Tahoma"/>
                      </a:endParaRPr>
                    </a:p>
                  </a:txBody>
                  <a:tcPr marL="0" marR="0" marT="85090" marB="0"/>
                </a:tc>
              </a:tr>
              <a:tr h="514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050" spc="9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10" dirty="0">
                          <a:latin typeface="Tahoma"/>
                          <a:cs typeface="Tahoma"/>
                        </a:rPr>
                        <a:t>Сталинградской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95" dirty="0">
                          <a:latin typeface="Tahoma"/>
                          <a:cs typeface="Tahoma"/>
                        </a:rPr>
                        <a:t>битве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-10" dirty="0">
                          <a:latin typeface="Tahoma"/>
                          <a:cs typeface="Tahoma"/>
                        </a:rPr>
                        <a:t>(1943)</a:t>
                      </a:r>
                      <a:endParaRPr sz="205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</a:tr>
              <a:tr h="713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00000"/>
                        </a:lnSpc>
                        <a:spcBef>
                          <a:spcPts val="1430"/>
                        </a:spcBef>
                      </a:pPr>
                      <a:r>
                        <a:rPr sz="215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50">
                        <a:latin typeface="Tahoma"/>
                        <a:cs typeface="Tahoma"/>
                      </a:endParaRPr>
                    </a:p>
                  </a:txBody>
                  <a:tcPr marL="0" marR="0" marT="181610" marB="0"/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625"/>
                        </a:spcBef>
                      </a:pPr>
                      <a:r>
                        <a:rPr sz="2050" spc="90" dirty="0">
                          <a:latin typeface="Tahoma"/>
                          <a:cs typeface="Tahoma"/>
                        </a:rPr>
                        <a:t>День</a:t>
                      </a:r>
                      <a:r>
                        <a:rPr sz="2050" spc="-11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30" dirty="0">
                          <a:latin typeface="Tahoma"/>
                          <a:cs typeface="Tahoma"/>
                        </a:rPr>
                        <a:t>зимних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00" dirty="0">
                          <a:latin typeface="Tahoma"/>
                          <a:cs typeface="Tahoma"/>
                        </a:rPr>
                        <a:t>видов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95" dirty="0">
                          <a:latin typeface="Tahoma"/>
                          <a:cs typeface="Tahoma"/>
                        </a:rPr>
                        <a:t>спорта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9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35" dirty="0">
                          <a:latin typeface="Tahoma"/>
                          <a:cs typeface="Tahoma"/>
                        </a:rPr>
                        <a:t>России</a:t>
                      </a:r>
                      <a:endParaRPr sz="2050">
                        <a:latin typeface="Tahoma"/>
                        <a:cs typeface="Tahoma"/>
                      </a:endParaRPr>
                    </a:p>
                  </a:txBody>
                  <a:tcPr marL="0" marR="0" marT="206375" marB="0"/>
                </a:tc>
              </a:tr>
              <a:tr h="713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455"/>
                        </a:spcBef>
                      </a:pPr>
                      <a:r>
                        <a:rPr sz="2150" spc="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50">
                        <a:latin typeface="Tahoma"/>
                        <a:cs typeface="Tahoma"/>
                      </a:endParaRPr>
                    </a:p>
                  </a:txBody>
                  <a:tcPr marL="0" marR="0" marT="184785" marB="0"/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2050" spc="90" dirty="0">
                          <a:latin typeface="Tahoma"/>
                          <a:cs typeface="Tahoma"/>
                        </a:rPr>
                        <a:t>День</a:t>
                      </a:r>
                      <a:r>
                        <a:rPr sz="205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35" dirty="0">
                          <a:latin typeface="Tahoma"/>
                          <a:cs typeface="Tahoma"/>
                        </a:rPr>
                        <a:t>российской</a:t>
                      </a:r>
                      <a:r>
                        <a:rPr sz="205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00" dirty="0">
                          <a:latin typeface="Tahoma"/>
                          <a:cs typeface="Tahoma"/>
                        </a:rPr>
                        <a:t>науки</a:t>
                      </a:r>
                      <a:endParaRPr sz="2050">
                        <a:latin typeface="Tahoma"/>
                        <a:cs typeface="Tahoma"/>
                      </a:endParaRPr>
                    </a:p>
                  </a:txBody>
                  <a:tcPr marL="0" marR="0" marT="202565" marB="0"/>
                </a:tc>
              </a:tr>
              <a:tr h="715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sz="2150" spc="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50">
                        <a:latin typeface="Tahoma"/>
                        <a:cs typeface="Tahoma"/>
                      </a:endParaRPr>
                    </a:p>
                  </a:txBody>
                  <a:tcPr marL="0" marR="0" marT="188595" marB="0"/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sz="2050" spc="135" dirty="0">
                          <a:latin typeface="Tahoma"/>
                          <a:cs typeface="Tahoma"/>
                        </a:rPr>
                        <a:t>300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70" dirty="0">
                          <a:latin typeface="Tahoma"/>
                          <a:cs typeface="Tahoma"/>
                        </a:rPr>
                        <a:t>лет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50" dirty="0">
                          <a:latin typeface="Tahoma"/>
                          <a:cs typeface="Tahoma"/>
                        </a:rPr>
                        <a:t>со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00" dirty="0">
                          <a:latin typeface="Tahoma"/>
                          <a:cs typeface="Tahoma"/>
                        </a:rPr>
                        <a:t>дня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10" dirty="0">
                          <a:latin typeface="Tahoma"/>
                          <a:cs typeface="Tahoma"/>
                        </a:rPr>
                        <a:t>учреждения</a:t>
                      </a:r>
                      <a:r>
                        <a:rPr sz="2050" spc="-10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40" dirty="0">
                          <a:latin typeface="Tahoma"/>
                          <a:cs typeface="Tahoma"/>
                        </a:rPr>
                        <a:t>Российской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10" dirty="0">
                          <a:latin typeface="Tahoma"/>
                          <a:cs typeface="Tahoma"/>
                        </a:rPr>
                        <a:t>академии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10" dirty="0">
                          <a:latin typeface="Tahoma"/>
                          <a:cs typeface="Tahoma"/>
                        </a:rPr>
                        <a:t>наук</a:t>
                      </a:r>
                      <a:r>
                        <a:rPr sz="2050" spc="-1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-10" dirty="0">
                          <a:latin typeface="Tahoma"/>
                          <a:cs typeface="Tahoma"/>
                        </a:rPr>
                        <a:t>(1724)</a:t>
                      </a:r>
                      <a:endParaRPr sz="2050">
                        <a:latin typeface="Tahoma"/>
                        <a:cs typeface="Tahoma"/>
                      </a:endParaRPr>
                    </a:p>
                  </a:txBody>
                  <a:tcPr marL="0" marR="0" marT="199390" marB="0"/>
                </a:tc>
              </a:tr>
            </a:tbl>
          </a:graphicData>
        </a:graphic>
      </p:graphicFrame>
      <p:sp>
        <p:nvSpPr>
          <p:cNvPr id="33" name="object 33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808400" y="5522276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object 41"/>
          <p:cNvGrpSpPr/>
          <p:nvPr/>
        </p:nvGrpSpPr>
        <p:grpSpPr>
          <a:xfrm>
            <a:off x="1428753" y="7711806"/>
            <a:ext cx="631190" cy="640080"/>
            <a:chOff x="1428753" y="7711806"/>
            <a:chExt cx="631190" cy="640080"/>
          </a:xfrm>
        </p:grpSpPr>
        <p:sp>
          <p:nvSpPr>
            <p:cNvPr id="42" name="object 42"/>
            <p:cNvSpPr/>
            <p:nvPr/>
          </p:nvSpPr>
          <p:spPr>
            <a:xfrm>
              <a:off x="1428753" y="7711806"/>
              <a:ext cx="631190" cy="640080"/>
            </a:xfrm>
            <a:custGeom>
              <a:avLst/>
              <a:gdLst/>
              <a:ahLst/>
              <a:cxnLst/>
              <a:rect l="l" t="t" r="r" b="b"/>
              <a:pathLst>
                <a:path w="631189" h="640079">
                  <a:moveTo>
                    <a:pt x="578537" y="0"/>
                  </a:moveTo>
                  <a:lnTo>
                    <a:pt x="52354" y="0"/>
                  </a:lnTo>
                  <a:lnTo>
                    <a:pt x="31977" y="4113"/>
                  </a:lnTo>
                  <a:lnTo>
                    <a:pt x="15335" y="15331"/>
                  </a:lnTo>
                  <a:lnTo>
                    <a:pt x="4114" y="31973"/>
                  </a:lnTo>
                  <a:lnTo>
                    <a:pt x="0" y="52354"/>
                  </a:lnTo>
                  <a:lnTo>
                    <a:pt x="0" y="587364"/>
                  </a:lnTo>
                  <a:lnTo>
                    <a:pt x="4114" y="607741"/>
                  </a:lnTo>
                  <a:lnTo>
                    <a:pt x="15335" y="624382"/>
                  </a:lnTo>
                  <a:lnTo>
                    <a:pt x="31977" y="635603"/>
                  </a:lnTo>
                  <a:lnTo>
                    <a:pt x="52354" y="639718"/>
                  </a:lnTo>
                  <a:lnTo>
                    <a:pt x="578537" y="639718"/>
                  </a:lnTo>
                  <a:lnTo>
                    <a:pt x="598914" y="635603"/>
                  </a:lnTo>
                  <a:lnTo>
                    <a:pt x="615555" y="624382"/>
                  </a:lnTo>
                  <a:lnTo>
                    <a:pt x="626776" y="607741"/>
                  </a:lnTo>
                  <a:lnTo>
                    <a:pt x="630891" y="587364"/>
                  </a:lnTo>
                  <a:lnTo>
                    <a:pt x="630891" y="52354"/>
                  </a:lnTo>
                  <a:lnTo>
                    <a:pt x="626776" y="31973"/>
                  </a:lnTo>
                  <a:lnTo>
                    <a:pt x="615555" y="15331"/>
                  </a:lnTo>
                  <a:lnTo>
                    <a:pt x="598914" y="4113"/>
                  </a:lnTo>
                  <a:lnTo>
                    <a:pt x="578537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40460" y="7827925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70">
                  <a:moveTo>
                    <a:pt x="355120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120"/>
                  </a:lnTo>
                  <a:lnTo>
                    <a:pt x="4114" y="375496"/>
                  </a:lnTo>
                  <a:lnTo>
                    <a:pt x="15335" y="392138"/>
                  </a:lnTo>
                  <a:lnTo>
                    <a:pt x="31977" y="403359"/>
                  </a:lnTo>
                  <a:lnTo>
                    <a:pt x="52354" y="407474"/>
                  </a:lnTo>
                  <a:lnTo>
                    <a:pt x="355120" y="407474"/>
                  </a:lnTo>
                  <a:lnTo>
                    <a:pt x="375496" y="403359"/>
                  </a:lnTo>
                  <a:lnTo>
                    <a:pt x="392138" y="392138"/>
                  </a:lnTo>
                  <a:lnTo>
                    <a:pt x="403359" y="375496"/>
                  </a:lnTo>
                  <a:lnTo>
                    <a:pt x="407474" y="355120"/>
                  </a:lnTo>
                  <a:lnTo>
                    <a:pt x="407474" y="52354"/>
                  </a:lnTo>
                  <a:lnTo>
                    <a:pt x="403359" y="31977"/>
                  </a:lnTo>
                  <a:lnTo>
                    <a:pt x="392138" y="15335"/>
                  </a:lnTo>
                  <a:lnTo>
                    <a:pt x="375496" y="4114"/>
                  </a:lnTo>
                  <a:lnTo>
                    <a:pt x="355120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4671878" y="5781774"/>
            <a:ext cx="1030605" cy="1930400"/>
            <a:chOff x="4671878" y="5781774"/>
            <a:chExt cx="1030605" cy="1930400"/>
          </a:xfrm>
        </p:grpSpPr>
        <p:sp>
          <p:nvSpPr>
            <p:cNvPr id="45" name="object 45"/>
            <p:cNvSpPr/>
            <p:nvPr/>
          </p:nvSpPr>
          <p:spPr>
            <a:xfrm>
              <a:off x="4671887" y="5781779"/>
              <a:ext cx="1030605" cy="1930400"/>
            </a:xfrm>
            <a:custGeom>
              <a:avLst/>
              <a:gdLst/>
              <a:ahLst/>
              <a:cxnLst/>
              <a:rect l="l" t="t" r="r" b="b"/>
              <a:pathLst>
                <a:path w="1030604" h="1930400">
                  <a:moveTo>
                    <a:pt x="977875" y="0"/>
                  </a:moveTo>
                  <a:lnTo>
                    <a:pt x="52354" y="0"/>
                  </a:lnTo>
                  <a:lnTo>
                    <a:pt x="31977" y="4113"/>
                  </a:lnTo>
                  <a:lnTo>
                    <a:pt x="15335" y="15331"/>
                  </a:lnTo>
                  <a:lnTo>
                    <a:pt x="4114" y="31973"/>
                  </a:lnTo>
                  <a:lnTo>
                    <a:pt x="0" y="52354"/>
                  </a:lnTo>
                  <a:lnTo>
                    <a:pt x="0" y="1877670"/>
                  </a:lnTo>
                  <a:lnTo>
                    <a:pt x="4114" y="1898047"/>
                  </a:lnTo>
                  <a:lnTo>
                    <a:pt x="15335" y="1914689"/>
                  </a:lnTo>
                  <a:lnTo>
                    <a:pt x="31977" y="1925910"/>
                  </a:lnTo>
                  <a:lnTo>
                    <a:pt x="52354" y="1930025"/>
                  </a:lnTo>
                  <a:lnTo>
                    <a:pt x="977875" y="1930025"/>
                  </a:lnTo>
                  <a:lnTo>
                    <a:pt x="998252" y="1925910"/>
                  </a:lnTo>
                  <a:lnTo>
                    <a:pt x="1014894" y="1914689"/>
                  </a:lnTo>
                  <a:lnTo>
                    <a:pt x="1026115" y="1898047"/>
                  </a:lnTo>
                  <a:lnTo>
                    <a:pt x="1030230" y="1877670"/>
                  </a:lnTo>
                  <a:lnTo>
                    <a:pt x="1030230" y="52354"/>
                  </a:lnTo>
                  <a:lnTo>
                    <a:pt x="1026115" y="31973"/>
                  </a:lnTo>
                  <a:lnTo>
                    <a:pt x="1014894" y="15331"/>
                  </a:lnTo>
                  <a:lnTo>
                    <a:pt x="998252" y="4113"/>
                  </a:lnTo>
                  <a:lnTo>
                    <a:pt x="977875" y="0"/>
                  </a:lnTo>
                  <a:close/>
                </a:path>
              </a:pathLst>
            </a:custGeom>
            <a:solidFill>
              <a:srgbClr val="22222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310330" y="7320046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4" h="376554">
                  <a:moveTo>
                    <a:pt x="340586" y="0"/>
                  </a:moveTo>
                  <a:lnTo>
                    <a:pt x="35475" y="0"/>
                  </a:lnTo>
                  <a:lnTo>
                    <a:pt x="21680" y="2790"/>
                  </a:lnTo>
                  <a:lnTo>
                    <a:pt x="10402" y="10398"/>
                  </a:lnTo>
                  <a:lnTo>
                    <a:pt x="2792" y="21676"/>
                  </a:lnTo>
                  <a:lnTo>
                    <a:pt x="0" y="35475"/>
                  </a:lnTo>
                  <a:lnTo>
                    <a:pt x="0" y="340576"/>
                  </a:lnTo>
                  <a:lnTo>
                    <a:pt x="2792" y="354370"/>
                  </a:lnTo>
                  <a:lnTo>
                    <a:pt x="10402" y="365648"/>
                  </a:lnTo>
                  <a:lnTo>
                    <a:pt x="21680" y="373258"/>
                  </a:lnTo>
                  <a:lnTo>
                    <a:pt x="35475" y="376051"/>
                  </a:lnTo>
                  <a:lnTo>
                    <a:pt x="340586" y="376051"/>
                  </a:lnTo>
                  <a:lnTo>
                    <a:pt x="354379" y="373258"/>
                  </a:lnTo>
                  <a:lnTo>
                    <a:pt x="365653" y="365648"/>
                  </a:lnTo>
                  <a:lnTo>
                    <a:pt x="373260" y="354370"/>
                  </a:lnTo>
                  <a:lnTo>
                    <a:pt x="376051" y="340576"/>
                  </a:lnTo>
                  <a:lnTo>
                    <a:pt x="376051" y="35475"/>
                  </a:lnTo>
                  <a:lnTo>
                    <a:pt x="373260" y="21676"/>
                  </a:lnTo>
                  <a:lnTo>
                    <a:pt x="365653" y="10398"/>
                  </a:lnTo>
                  <a:lnTo>
                    <a:pt x="354379" y="2790"/>
                  </a:lnTo>
                  <a:lnTo>
                    <a:pt x="340586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294621" y="730433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356292" y="0"/>
                  </a:moveTo>
                  <a:lnTo>
                    <a:pt x="51181" y="0"/>
                  </a:lnTo>
                  <a:lnTo>
                    <a:pt x="31261" y="4021"/>
                  </a:lnTo>
                  <a:lnTo>
                    <a:pt x="14992" y="14989"/>
                  </a:lnTo>
                  <a:lnTo>
                    <a:pt x="4022" y="31257"/>
                  </a:lnTo>
                  <a:lnTo>
                    <a:pt x="0" y="51181"/>
                  </a:lnTo>
                  <a:lnTo>
                    <a:pt x="0" y="356292"/>
                  </a:lnTo>
                  <a:lnTo>
                    <a:pt x="4022" y="376212"/>
                  </a:lnTo>
                  <a:lnTo>
                    <a:pt x="14992" y="392481"/>
                  </a:lnTo>
                  <a:lnTo>
                    <a:pt x="31261" y="403451"/>
                  </a:lnTo>
                  <a:lnTo>
                    <a:pt x="51181" y="407474"/>
                  </a:lnTo>
                  <a:lnTo>
                    <a:pt x="356292" y="407474"/>
                  </a:lnTo>
                  <a:lnTo>
                    <a:pt x="376216" y="403451"/>
                  </a:lnTo>
                  <a:lnTo>
                    <a:pt x="392485" y="392481"/>
                  </a:lnTo>
                  <a:lnTo>
                    <a:pt x="403453" y="376212"/>
                  </a:lnTo>
                  <a:lnTo>
                    <a:pt x="403483" y="376061"/>
                  </a:lnTo>
                  <a:lnTo>
                    <a:pt x="51181" y="376061"/>
                  </a:lnTo>
                  <a:lnTo>
                    <a:pt x="43494" y="374505"/>
                  </a:lnTo>
                  <a:lnTo>
                    <a:pt x="37209" y="370264"/>
                  </a:lnTo>
                  <a:lnTo>
                    <a:pt x="32968" y="363980"/>
                  </a:lnTo>
                  <a:lnTo>
                    <a:pt x="31412" y="356292"/>
                  </a:lnTo>
                  <a:lnTo>
                    <a:pt x="31412" y="51181"/>
                  </a:lnTo>
                  <a:lnTo>
                    <a:pt x="32968" y="43494"/>
                  </a:lnTo>
                  <a:lnTo>
                    <a:pt x="37209" y="37209"/>
                  </a:lnTo>
                  <a:lnTo>
                    <a:pt x="43494" y="32968"/>
                  </a:lnTo>
                  <a:lnTo>
                    <a:pt x="51181" y="31412"/>
                  </a:lnTo>
                  <a:lnTo>
                    <a:pt x="403484" y="31412"/>
                  </a:lnTo>
                  <a:lnTo>
                    <a:pt x="403453" y="31257"/>
                  </a:lnTo>
                  <a:lnTo>
                    <a:pt x="392485" y="14989"/>
                  </a:lnTo>
                  <a:lnTo>
                    <a:pt x="376216" y="4021"/>
                  </a:lnTo>
                  <a:lnTo>
                    <a:pt x="356292" y="0"/>
                  </a:lnTo>
                  <a:close/>
                </a:path>
                <a:path w="407670" h="407670">
                  <a:moveTo>
                    <a:pt x="403484" y="31412"/>
                  </a:moveTo>
                  <a:lnTo>
                    <a:pt x="356292" y="31412"/>
                  </a:lnTo>
                  <a:lnTo>
                    <a:pt x="363980" y="32968"/>
                  </a:lnTo>
                  <a:lnTo>
                    <a:pt x="370264" y="37209"/>
                  </a:lnTo>
                  <a:lnTo>
                    <a:pt x="374505" y="43494"/>
                  </a:lnTo>
                  <a:lnTo>
                    <a:pt x="376061" y="51181"/>
                  </a:lnTo>
                  <a:lnTo>
                    <a:pt x="376061" y="356292"/>
                  </a:lnTo>
                  <a:lnTo>
                    <a:pt x="374505" y="363980"/>
                  </a:lnTo>
                  <a:lnTo>
                    <a:pt x="370264" y="370264"/>
                  </a:lnTo>
                  <a:lnTo>
                    <a:pt x="363980" y="374505"/>
                  </a:lnTo>
                  <a:lnTo>
                    <a:pt x="356292" y="376061"/>
                  </a:lnTo>
                  <a:lnTo>
                    <a:pt x="403483" y="376061"/>
                  </a:lnTo>
                  <a:lnTo>
                    <a:pt x="407474" y="356292"/>
                  </a:lnTo>
                  <a:lnTo>
                    <a:pt x="407474" y="51181"/>
                  </a:lnTo>
                  <a:lnTo>
                    <a:pt x="403484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671873" y="5781782"/>
              <a:ext cx="1030605" cy="1431290"/>
            </a:xfrm>
            <a:custGeom>
              <a:avLst/>
              <a:gdLst/>
              <a:ahLst/>
              <a:cxnLst/>
              <a:rect l="l" t="t" r="r" b="b"/>
              <a:pathLst>
                <a:path w="1030604" h="1431290">
                  <a:moveTo>
                    <a:pt x="407479" y="1075880"/>
                  </a:moveTo>
                  <a:lnTo>
                    <a:pt x="403364" y="1055497"/>
                  </a:lnTo>
                  <a:lnTo>
                    <a:pt x="392137" y="1038860"/>
                  </a:lnTo>
                  <a:lnTo>
                    <a:pt x="375500" y="1027633"/>
                  </a:lnTo>
                  <a:lnTo>
                    <a:pt x="355117" y="1023518"/>
                  </a:lnTo>
                  <a:lnTo>
                    <a:pt x="52349" y="1023518"/>
                  </a:lnTo>
                  <a:lnTo>
                    <a:pt x="31978" y="1027633"/>
                  </a:lnTo>
                  <a:lnTo>
                    <a:pt x="15341" y="1038860"/>
                  </a:lnTo>
                  <a:lnTo>
                    <a:pt x="4114" y="1055497"/>
                  </a:lnTo>
                  <a:lnTo>
                    <a:pt x="0" y="1075880"/>
                  </a:lnTo>
                  <a:lnTo>
                    <a:pt x="0" y="1378648"/>
                  </a:lnTo>
                  <a:lnTo>
                    <a:pt x="4114" y="1399019"/>
                  </a:lnTo>
                  <a:lnTo>
                    <a:pt x="15341" y="1415656"/>
                  </a:lnTo>
                  <a:lnTo>
                    <a:pt x="31978" y="1426883"/>
                  </a:lnTo>
                  <a:lnTo>
                    <a:pt x="52349" y="1430997"/>
                  </a:lnTo>
                  <a:lnTo>
                    <a:pt x="355117" y="1430997"/>
                  </a:lnTo>
                  <a:lnTo>
                    <a:pt x="375500" y="1426883"/>
                  </a:lnTo>
                  <a:lnTo>
                    <a:pt x="392137" y="1415656"/>
                  </a:lnTo>
                  <a:lnTo>
                    <a:pt x="403364" y="1399019"/>
                  </a:lnTo>
                  <a:lnTo>
                    <a:pt x="407479" y="1378648"/>
                  </a:lnTo>
                  <a:lnTo>
                    <a:pt x="407479" y="1075880"/>
                  </a:lnTo>
                  <a:close/>
                </a:path>
                <a:path w="1030604" h="1431290">
                  <a:moveTo>
                    <a:pt x="407479" y="552729"/>
                  </a:moveTo>
                  <a:lnTo>
                    <a:pt x="403364" y="532358"/>
                  </a:lnTo>
                  <a:lnTo>
                    <a:pt x="392137" y="515708"/>
                  </a:lnTo>
                  <a:lnTo>
                    <a:pt x="375500" y="504494"/>
                  </a:lnTo>
                  <a:lnTo>
                    <a:pt x="355117" y="500380"/>
                  </a:lnTo>
                  <a:lnTo>
                    <a:pt x="52349" y="500380"/>
                  </a:lnTo>
                  <a:lnTo>
                    <a:pt x="31978" y="504494"/>
                  </a:lnTo>
                  <a:lnTo>
                    <a:pt x="15341" y="515708"/>
                  </a:lnTo>
                  <a:lnTo>
                    <a:pt x="4114" y="532358"/>
                  </a:lnTo>
                  <a:lnTo>
                    <a:pt x="0" y="552729"/>
                  </a:lnTo>
                  <a:lnTo>
                    <a:pt x="0" y="855497"/>
                  </a:lnTo>
                  <a:lnTo>
                    <a:pt x="4114" y="875880"/>
                  </a:lnTo>
                  <a:lnTo>
                    <a:pt x="15341" y="892517"/>
                  </a:lnTo>
                  <a:lnTo>
                    <a:pt x="31978" y="903732"/>
                  </a:lnTo>
                  <a:lnTo>
                    <a:pt x="52349" y="907846"/>
                  </a:lnTo>
                  <a:lnTo>
                    <a:pt x="355117" y="907846"/>
                  </a:lnTo>
                  <a:lnTo>
                    <a:pt x="375500" y="903732"/>
                  </a:lnTo>
                  <a:lnTo>
                    <a:pt x="392137" y="892517"/>
                  </a:lnTo>
                  <a:lnTo>
                    <a:pt x="403364" y="875880"/>
                  </a:lnTo>
                  <a:lnTo>
                    <a:pt x="407479" y="855497"/>
                  </a:lnTo>
                  <a:lnTo>
                    <a:pt x="407479" y="552729"/>
                  </a:lnTo>
                  <a:close/>
                </a:path>
                <a:path w="1030604" h="1431290">
                  <a:moveTo>
                    <a:pt x="1030211" y="552729"/>
                  </a:moveTo>
                  <a:lnTo>
                    <a:pt x="1026096" y="532358"/>
                  </a:lnTo>
                  <a:lnTo>
                    <a:pt x="1014882" y="515708"/>
                  </a:lnTo>
                  <a:lnTo>
                    <a:pt x="998232" y="504494"/>
                  </a:lnTo>
                  <a:lnTo>
                    <a:pt x="977861" y="500380"/>
                  </a:lnTo>
                  <a:lnTo>
                    <a:pt x="675093" y="500380"/>
                  </a:lnTo>
                  <a:lnTo>
                    <a:pt x="654723" y="504494"/>
                  </a:lnTo>
                  <a:lnTo>
                    <a:pt x="638073" y="515708"/>
                  </a:lnTo>
                  <a:lnTo>
                    <a:pt x="626859" y="532358"/>
                  </a:lnTo>
                  <a:lnTo>
                    <a:pt x="622744" y="552729"/>
                  </a:lnTo>
                  <a:lnTo>
                    <a:pt x="622744" y="855497"/>
                  </a:lnTo>
                  <a:lnTo>
                    <a:pt x="626859" y="875880"/>
                  </a:lnTo>
                  <a:lnTo>
                    <a:pt x="638073" y="892517"/>
                  </a:lnTo>
                  <a:lnTo>
                    <a:pt x="654723" y="903732"/>
                  </a:lnTo>
                  <a:lnTo>
                    <a:pt x="675093" y="907846"/>
                  </a:lnTo>
                  <a:lnTo>
                    <a:pt x="977861" y="907846"/>
                  </a:lnTo>
                  <a:lnTo>
                    <a:pt x="998232" y="903732"/>
                  </a:lnTo>
                  <a:lnTo>
                    <a:pt x="1014882" y="892517"/>
                  </a:lnTo>
                  <a:lnTo>
                    <a:pt x="1026096" y="875880"/>
                  </a:lnTo>
                  <a:lnTo>
                    <a:pt x="1030211" y="855497"/>
                  </a:lnTo>
                  <a:lnTo>
                    <a:pt x="1030211" y="552729"/>
                  </a:lnTo>
                  <a:close/>
                </a:path>
                <a:path w="1030604" h="1431290">
                  <a:moveTo>
                    <a:pt x="1030211" y="52349"/>
                  </a:moveTo>
                  <a:lnTo>
                    <a:pt x="1026096" y="31978"/>
                  </a:lnTo>
                  <a:lnTo>
                    <a:pt x="1014882" y="15328"/>
                  </a:lnTo>
                  <a:lnTo>
                    <a:pt x="998232" y="4114"/>
                  </a:lnTo>
                  <a:lnTo>
                    <a:pt x="977861" y="0"/>
                  </a:lnTo>
                  <a:lnTo>
                    <a:pt x="675093" y="0"/>
                  </a:lnTo>
                  <a:lnTo>
                    <a:pt x="654723" y="4114"/>
                  </a:lnTo>
                  <a:lnTo>
                    <a:pt x="638073" y="15328"/>
                  </a:lnTo>
                  <a:lnTo>
                    <a:pt x="626859" y="31978"/>
                  </a:lnTo>
                  <a:lnTo>
                    <a:pt x="622744" y="52349"/>
                  </a:lnTo>
                  <a:lnTo>
                    <a:pt x="622744" y="355117"/>
                  </a:lnTo>
                  <a:lnTo>
                    <a:pt x="626859" y="375500"/>
                  </a:lnTo>
                  <a:lnTo>
                    <a:pt x="638073" y="392137"/>
                  </a:lnTo>
                  <a:lnTo>
                    <a:pt x="654723" y="403352"/>
                  </a:lnTo>
                  <a:lnTo>
                    <a:pt x="675093" y="407466"/>
                  </a:lnTo>
                  <a:lnTo>
                    <a:pt x="977861" y="407466"/>
                  </a:lnTo>
                  <a:lnTo>
                    <a:pt x="998232" y="403352"/>
                  </a:lnTo>
                  <a:lnTo>
                    <a:pt x="1014882" y="392137"/>
                  </a:lnTo>
                  <a:lnTo>
                    <a:pt x="1026096" y="375500"/>
                  </a:lnTo>
                  <a:lnTo>
                    <a:pt x="1030211" y="355117"/>
                  </a:lnTo>
                  <a:lnTo>
                    <a:pt x="1030211" y="52349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7914148" y="5544782"/>
            <a:ext cx="4285615" cy="3422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680085" algn="l"/>
              </a:tabLst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3075" spc="135" baseline="1355" dirty="0">
                <a:latin typeface="Tahoma"/>
                <a:cs typeface="Tahoma"/>
              </a:rPr>
              <a:t>День</a:t>
            </a:r>
            <a:r>
              <a:rPr sz="3075" spc="-157" baseline="1355" dirty="0">
                <a:latin typeface="Tahoma"/>
                <a:cs typeface="Tahoma"/>
              </a:rPr>
              <a:t> </a:t>
            </a:r>
            <a:r>
              <a:rPr sz="3075" spc="179" baseline="1355" dirty="0">
                <a:latin typeface="Tahoma"/>
                <a:cs typeface="Tahoma"/>
              </a:rPr>
              <a:t>гражданской</a:t>
            </a:r>
            <a:r>
              <a:rPr sz="3075" spc="-150" baseline="1355" dirty="0">
                <a:latin typeface="Tahoma"/>
                <a:cs typeface="Tahoma"/>
              </a:rPr>
              <a:t> </a:t>
            </a:r>
            <a:r>
              <a:rPr sz="3075" spc="135" baseline="1355" dirty="0">
                <a:latin typeface="Tahoma"/>
                <a:cs typeface="Tahoma"/>
              </a:rPr>
              <a:t>авиации</a:t>
            </a:r>
            <a:endParaRPr sz="3075" baseline="1355">
              <a:latin typeface="Tahoma"/>
              <a:cs typeface="Tahom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808400" y="6377209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853050" y="6388028"/>
            <a:ext cx="34099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30" dirty="0">
                <a:solidFill>
                  <a:srgbClr val="FFFFFF"/>
                </a:solidFill>
                <a:latin typeface="Tahoma"/>
                <a:cs typeface="Tahoma"/>
              </a:rPr>
              <a:t>10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808400" y="745727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7858552" y="7468094"/>
            <a:ext cx="33020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-25" dirty="0">
                <a:solidFill>
                  <a:srgbClr val="FFFFFF"/>
                </a:solidFill>
                <a:latin typeface="Tahoma"/>
                <a:cs typeface="Tahoma"/>
              </a:rPr>
              <a:t>15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7808400" y="8334151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7853050" y="8356655"/>
            <a:ext cx="5603240" cy="3422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741045" algn="l"/>
              </a:tabLst>
            </a:pPr>
            <a:r>
              <a:rPr sz="2150" spc="25" dirty="0">
                <a:solidFill>
                  <a:srgbClr val="FFFFFF"/>
                </a:solidFill>
                <a:latin typeface="Tahoma"/>
                <a:cs typeface="Tahoma"/>
              </a:rPr>
              <a:t>21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3075" spc="165" baseline="1355" dirty="0">
                <a:latin typeface="Tahoma"/>
                <a:cs typeface="Tahoma"/>
              </a:rPr>
              <a:t>Международный</a:t>
            </a:r>
            <a:r>
              <a:rPr sz="3075" spc="-135" baseline="1355" dirty="0">
                <a:latin typeface="Tahoma"/>
                <a:cs typeface="Tahoma"/>
              </a:rPr>
              <a:t> </a:t>
            </a:r>
            <a:r>
              <a:rPr sz="3075" spc="142" baseline="1355" dirty="0">
                <a:latin typeface="Tahoma"/>
                <a:cs typeface="Tahoma"/>
              </a:rPr>
              <a:t>день</a:t>
            </a:r>
            <a:r>
              <a:rPr sz="3075" spc="-135" baseline="1355" dirty="0">
                <a:latin typeface="Tahoma"/>
                <a:cs typeface="Tahoma"/>
              </a:rPr>
              <a:t> </a:t>
            </a:r>
            <a:r>
              <a:rPr sz="3075" spc="157" baseline="1355" dirty="0">
                <a:latin typeface="Tahoma"/>
                <a:cs typeface="Tahoma"/>
              </a:rPr>
              <a:t>родного</a:t>
            </a:r>
            <a:r>
              <a:rPr sz="3075" spc="-127" baseline="1355" dirty="0">
                <a:latin typeface="Tahoma"/>
                <a:cs typeface="Tahoma"/>
              </a:rPr>
              <a:t> </a:t>
            </a:r>
            <a:r>
              <a:rPr sz="3075" spc="135" baseline="1355" dirty="0">
                <a:latin typeface="Tahoma"/>
                <a:cs typeface="Tahoma"/>
              </a:rPr>
              <a:t>языка</a:t>
            </a:r>
            <a:endParaRPr sz="3075" baseline="1355">
              <a:latin typeface="Tahoma"/>
              <a:cs typeface="Tahom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049131" y="7304330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068642" y="628215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46253" y="6805299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1545004" y="5287651"/>
          <a:ext cx="4149723" cy="28911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5305"/>
                <a:gridCol w="607695"/>
                <a:gridCol w="633730"/>
                <a:gridCol w="626109"/>
                <a:gridCol w="623569"/>
                <a:gridCol w="614680"/>
                <a:gridCol w="508635"/>
              </a:tblGrid>
              <a:tr h="407034">
                <a:tc>
                  <a:txBody>
                    <a:bodyPr/>
                    <a:lstStyle/>
                    <a:p>
                      <a:pPr marL="31750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ПН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2275"/>
                        </a:lnSpc>
                      </a:pPr>
                      <a:r>
                        <a:rPr sz="1900" spc="1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СР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2275"/>
                        </a:lnSpc>
                      </a:pPr>
                      <a:r>
                        <a:rPr sz="19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ЧТ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2275"/>
                        </a:lnSpc>
                      </a:pPr>
                      <a:r>
                        <a:rPr sz="1900" spc="9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ПТ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1900" spc="1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СБ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 algn="ctr">
                        <a:lnSpc>
                          <a:spcPts val="2275"/>
                        </a:lnSpc>
                      </a:pPr>
                      <a:r>
                        <a:rPr sz="1900" spc="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ВС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-5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tc>
                  <a:txBody>
                    <a:bodyPr/>
                    <a:lstStyle/>
                    <a:p>
                      <a:pPr marL="12255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2100" spc="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</a:tr>
              <a:tr h="514350"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4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12255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0170" marB="0"/>
                </a:tc>
              </a:tr>
              <a:tr h="511809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123189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</a:tr>
              <a:tr h="50990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9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1811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1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88265" marB="0"/>
                </a:tc>
              </a:tr>
              <a:tr h="419100">
                <a:tc>
                  <a:txBody>
                    <a:bodyPr/>
                    <a:lstStyle/>
                    <a:p>
                      <a:pPr marL="43815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0" name="object 60"/>
          <p:cNvSpPr/>
          <p:nvPr/>
        </p:nvSpPr>
        <p:spPr>
          <a:xfrm>
            <a:off x="7808400" y="976175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1" name="object 6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46761" y="2376520"/>
            <a:ext cx="392834" cy="340601"/>
          </a:xfrm>
          <a:prstGeom prst="rect">
            <a:avLst/>
          </a:prstGeom>
        </p:spPr>
      </p:pic>
      <p:pic>
        <p:nvPicPr>
          <p:cNvPr id="62" name="object 6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46761" y="9150484"/>
            <a:ext cx="392834" cy="340600"/>
          </a:xfrm>
          <a:prstGeom prst="rect">
            <a:avLst/>
          </a:prstGeom>
        </p:spPr>
      </p:pic>
      <p:sp>
        <p:nvSpPr>
          <p:cNvPr id="63" name="object 63"/>
          <p:cNvSpPr/>
          <p:nvPr/>
        </p:nvSpPr>
        <p:spPr>
          <a:xfrm>
            <a:off x="7195441" y="5578362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59"/>
                </a:lnTo>
                <a:lnTo>
                  <a:pt x="273048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89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195441" y="4142953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89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89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89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89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89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89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89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89">
                <a:moveTo>
                  <a:pt x="177502" y="0"/>
                </a:moveTo>
                <a:lnTo>
                  <a:pt x="112122" y="0"/>
                </a:lnTo>
                <a:lnTo>
                  <a:pt x="93503" y="3172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5" y="22219"/>
                </a:lnTo>
                <a:lnTo>
                  <a:pt x="209110" y="12044"/>
                </a:lnTo>
                <a:lnTo>
                  <a:pt x="195314" y="3172"/>
                </a:lnTo>
                <a:lnTo>
                  <a:pt x="177502" y="0"/>
                </a:lnTo>
                <a:close/>
              </a:path>
              <a:path w="295909" h="300989">
                <a:moveTo>
                  <a:pt x="215725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8"/>
                </a:lnTo>
                <a:lnTo>
                  <a:pt x="215725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5" name="object 6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40048" y="7589504"/>
            <a:ext cx="202705" cy="202716"/>
          </a:xfrm>
          <a:prstGeom prst="rect">
            <a:avLst/>
          </a:prstGeom>
        </p:spPr>
      </p:pic>
      <p:pic>
        <p:nvPicPr>
          <p:cNvPr id="66" name="object 6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24342" y="6475423"/>
            <a:ext cx="237668" cy="253263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24342" y="9859978"/>
            <a:ext cx="237668" cy="253263"/>
          </a:xfrm>
          <a:prstGeom prst="rect">
            <a:avLst/>
          </a:prstGeom>
        </p:spPr>
      </p:pic>
      <p:sp>
        <p:nvSpPr>
          <p:cNvPr id="68" name="object 68"/>
          <p:cNvSpPr txBox="1"/>
          <p:nvPr/>
        </p:nvSpPr>
        <p:spPr>
          <a:xfrm>
            <a:off x="7841629" y="9778084"/>
            <a:ext cx="363855" cy="35623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2150" spc="125" dirty="0">
                <a:solidFill>
                  <a:srgbClr val="FFFFFF"/>
                </a:solidFill>
                <a:latin typeface="Tahoma"/>
                <a:cs typeface="Tahoma"/>
              </a:rPr>
              <a:t>24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581596" y="9778139"/>
            <a:ext cx="9330690" cy="34226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050" spc="120" dirty="0">
                <a:latin typeface="Tahoma"/>
                <a:cs typeface="Tahoma"/>
              </a:rPr>
              <a:t>280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русского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адмирала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Ф.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Ф.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05" dirty="0">
                <a:latin typeface="Tahoma"/>
                <a:cs typeface="Tahoma"/>
              </a:rPr>
              <a:t>Ушакова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(1745–1817)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066793" y="9834141"/>
            <a:ext cx="2313940" cy="274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81596" y="2010317"/>
            <a:ext cx="414718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35" dirty="0">
                <a:latin typeface="Tahoma"/>
                <a:cs typeface="Tahoma"/>
              </a:rPr>
              <a:t>Международный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40" dirty="0">
                <a:latin typeface="Tahoma"/>
                <a:cs typeface="Tahoma"/>
              </a:rPr>
              <a:t>женский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день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81596" y="4988390"/>
            <a:ext cx="613473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dirty="0">
                <a:latin typeface="Tahoma"/>
                <a:cs typeface="Tahoma"/>
              </a:rPr>
              <a:t>10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Дня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20" dirty="0">
                <a:latin typeface="Tahoma"/>
                <a:cs typeface="Tahoma"/>
              </a:rPr>
              <a:t>воссоединения</a:t>
            </a:r>
            <a:r>
              <a:rPr sz="2050" spc="-110" dirty="0">
                <a:latin typeface="Tahoma"/>
                <a:cs typeface="Tahoma"/>
              </a:rPr>
              <a:t> </a:t>
            </a:r>
            <a:r>
              <a:rPr sz="2050" spc="135" dirty="0">
                <a:latin typeface="Tahoma"/>
                <a:cs typeface="Tahoma"/>
              </a:rPr>
              <a:t>Крыма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80" dirty="0">
                <a:latin typeface="Tahoma"/>
                <a:cs typeface="Tahoma"/>
              </a:rPr>
              <a:t>с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35" dirty="0">
                <a:latin typeface="Tahoma"/>
                <a:cs typeface="Tahoma"/>
              </a:rPr>
              <a:t>Россией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81596" y="5981082"/>
            <a:ext cx="3816350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110" dirty="0">
                <a:latin typeface="Tahoma"/>
                <a:cs typeface="Tahoma"/>
              </a:rPr>
              <a:t>Международный</a:t>
            </a:r>
            <a:r>
              <a:rPr sz="2050" spc="-85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85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Земли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81596" y="8309926"/>
            <a:ext cx="338137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spc="90" dirty="0">
                <a:latin typeface="Tahoma"/>
                <a:cs typeface="Tahoma"/>
              </a:rPr>
              <a:t>День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работника</a:t>
            </a:r>
            <a:r>
              <a:rPr sz="2050" spc="-105" dirty="0">
                <a:latin typeface="Tahoma"/>
                <a:cs typeface="Tahoma"/>
              </a:rPr>
              <a:t> </a:t>
            </a:r>
            <a:r>
              <a:rPr sz="2050" spc="75" dirty="0">
                <a:latin typeface="Tahoma"/>
                <a:cs typeface="Tahoma"/>
              </a:rPr>
              <a:t>культуры</a:t>
            </a:r>
            <a:endParaRPr sz="205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8585383" y="10071212"/>
            <a:ext cx="591820" cy="591820"/>
            <a:chOff x="18585383" y="10071212"/>
            <a:chExt cx="591820" cy="591820"/>
          </a:xfrm>
        </p:grpSpPr>
        <p:sp>
          <p:nvSpPr>
            <p:cNvPr id="7" name="object 7"/>
            <p:cNvSpPr/>
            <p:nvPr/>
          </p:nvSpPr>
          <p:spPr>
            <a:xfrm>
              <a:off x="18585383" y="10135373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DCE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649545" y="10071212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4" h="527684">
                  <a:moveTo>
                    <a:pt x="263772" y="0"/>
                  </a:moveTo>
                  <a:lnTo>
                    <a:pt x="216360" y="4249"/>
                  </a:lnTo>
                  <a:lnTo>
                    <a:pt x="171736" y="16501"/>
                  </a:lnTo>
                  <a:lnTo>
                    <a:pt x="130644" y="36011"/>
                  </a:lnTo>
                  <a:lnTo>
                    <a:pt x="93829" y="62034"/>
                  </a:lnTo>
                  <a:lnTo>
                    <a:pt x="62037" y="93825"/>
                  </a:lnTo>
                  <a:lnTo>
                    <a:pt x="36014" y="130639"/>
                  </a:lnTo>
                  <a:lnTo>
                    <a:pt x="16502" y="171731"/>
                  </a:lnTo>
                  <a:lnTo>
                    <a:pt x="4249" y="216357"/>
                  </a:lnTo>
                  <a:lnTo>
                    <a:pt x="0" y="263772"/>
                  </a:lnTo>
                  <a:lnTo>
                    <a:pt x="4249" y="311186"/>
                  </a:lnTo>
                  <a:lnTo>
                    <a:pt x="16502" y="355812"/>
                  </a:lnTo>
                  <a:lnTo>
                    <a:pt x="36014" y="396904"/>
                  </a:lnTo>
                  <a:lnTo>
                    <a:pt x="62037" y="433718"/>
                  </a:lnTo>
                  <a:lnTo>
                    <a:pt x="93829" y="465509"/>
                  </a:lnTo>
                  <a:lnTo>
                    <a:pt x="130644" y="491532"/>
                  </a:lnTo>
                  <a:lnTo>
                    <a:pt x="171736" y="511042"/>
                  </a:lnTo>
                  <a:lnTo>
                    <a:pt x="216360" y="523294"/>
                  </a:lnTo>
                  <a:lnTo>
                    <a:pt x="263772" y="527544"/>
                  </a:lnTo>
                  <a:lnTo>
                    <a:pt x="311186" y="523294"/>
                  </a:lnTo>
                  <a:lnTo>
                    <a:pt x="355813" y="511042"/>
                  </a:lnTo>
                  <a:lnTo>
                    <a:pt x="396907" y="491532"/>
                  </a:lnTo>
                  <a:lnTo>
                    <a:pt x="433723" y="465509"/>
                  </a:lnTo>
                  <a:lnTo>
                    <a:pt x="465515" y="433718"/>
                  </a:lnTo>
                  <a:lnTo>
                    <a:pt x="491540" y="396904"/>
                  </a:lnTo>
                  <a:lnTo>
                    <a:pt x="511051" y="355812"/>
                  </a:lnTo>
                  <a:lnTo>
                    <a:pt x="523304" y="311186"/>
                  </a:lnTo>
                  <a:lnTo>
                    <a:pt x="527554" y="263772"/>
                  </a:lnTo>
                  <a:lnTo>
                    <a:pt x="523304" y="216357"/>
                  </a:lnTo>
                  <a:lnTo>
                    <a:pt x="511051" y="171731"/>
                  </a:lnTo>
                  <a:lnTo>
                    <a:pt x="491540" y="130639"/>
                  </a:lnTo>
                  <a:lnTo>
                    <a:pt x="465515" y="93825"/>
                  </a:lnTo>
                  <a:lnTo>
                    <a:pt x="433723" y="62034"/>
                  </a:lnTo>
                  <a:lnTo>
                    <a:pt x="396907" y="36011"/>
                  </a:lnTo>
                  <a:lnTo>
                    <a:pt x="355813" y="16501"/>
                  </a:lnTo>
                  <a:lnTo>
                    <a:pt x="311186" y="4249"/>
                  </a:lnTo>
                  <a:lnTo>
                    <a:pt x="263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866149" y="700801"/>
            <a:ext cx="2408555" cy="542456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lang="ru-RU" sz="1100" spc="130" dirty="0" smtClean="0">
                <a:solidFill>
                  <a:srgbClr val="FF6C43"/>
                </a:solidFill>
                <a:latin typeface="Tahoma"/>
                <a:cs typeface="Tahoma"/>
              </a:rPr>
              <a:t>Календарь </a:t>
            </a:r>
            <a:r>
              <a:rPr sz="1100" spc="130" dirty="0" smtClean="0">
                <a:solidFill>
                  <a:srgbClr val="FF6C43"/>
                </a:solidFill>
                <a:latin typeface="Tahoma"/>
                <a:cs typeface="Tahoma"/>
              </a:rPr>
              <a:t>ОБРАЗОВАТЕЛЬНЫХ</a:t>
            </a:r>
            <a:r>
              <a:rPr sz="1100" spc="35" dirty="0" smtClean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СОБЫТИЙ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60"/>
              </a:spcBef>
            </a:pPr>
            <a:r>
              <a:rPr sz="950" spc="60" dirty="0">
                <a:solidFill>
                  <a:srgbClr val="FF6C43"/>
                </a:solidFill>
                <a:latin typeface="Tahoma"/>
                <a:cs typeface="Tahoma"/>
              </a:rPr>
              <a:t>и</a:t>
            </a:r>
            <a:r>
              <a:rPr sz="950" spc="235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170" dirty="0">
                <a:solidFill>
                  <a:srgbClr val="FF6C43"/>
                </a:solidFill>
                <a:latin typeface="Tahoma"/>
                <a:cs typeface="Tahoma"/>
              </a:rPr>
              <a:t>ПАМЯТНЫХ</a:t>
            </a:r>
            <a:r>
              <a:rPr sz="1100" spc="130" dirty="0">
                <a:solidFill>
                  <a:srgbClr val="FF6C43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FF6C43"/>
                </a:solidFill>
                <a:latin typeface="Tahoma"/>
                <a:cs typeface="Tahoma"/>
              </a:rPr>
              <a:t>ДАТ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20543" y="701126"/>
            <a:ext cx="591185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130" dirty="0">
                <a:solidFill>
                  <a:srgbClr val="FF6C43"/>
                </a:solidFill>
                <a:latin typeface="Tahoma"/>
                <a:cs typeface="Tahoma"/>
              </a:rPr>
              <a:t>2024</a:t>
            </a:r>
            <a:endParaRPr sz="1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50" spc="120" dirty="0">
                <a:solidFill>
                  <a:srgbClr val="FF6C43"/>
                </a:solidFill>
                <a:latin typeface="Tahoma"/>
                <a:cs typeface="Tahoma"/>
              </a:rPr>
              <a:t>2025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458664" y="79101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4">
                <a:moveTo>
                  <a:pt x="0" y="0"/>
                </a:moveTo>
                <a:lnTo>
                  <a:pt x="0" y="429819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53693" y="991593"/>
            <a:ext cx="519430" cy="0"/>
          </a:xfrm>
          <a:custGeom>
            <a:avLst/>
            <a:gdLst/>
            <a:ahLst/>
            <a:cxnLst/>
            <a:rect l="l" t="t" r="r" b="b"/>
            <a:pathLst>
              <a:path w="519429">
                <a:moveTo>
                  <a:pt x="518884" y="0"/>
                </a:moveTo>
                <a:lnTo>
                  <a:pt x="0" y="0"/>
                </a:lnTo>
              </a:path>
            </a:pathLst>
          </a:custGeom>
          <a:ln w="7486">
            <a:solidFill>
              <a:srgbClr val="FF6C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559976" y="9385610"/>
            <a:ext cx="281305" cy="281305"/>
            <a:chOff x="1559976" y="9385610"/>
            <a:chExt cx="281305" cy="281305"/>
          </a:xfrm>
        </p:grpSpPr>
        <p:sp>
          <p:nvSpPr>
            <p:cNvPr id="14" name="object 14"/>
            <p:cNvSpPr/>
            <p:nvPr/>
          </p:nvSpPr>
          <p:spPr>
            <a:xfrm>
              <a:off x="1572252" y="9397874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228013" y="0"/>
                  </a:moveTo>
                  <a:lnTo>
                    <a:pt x="28669" y="0"/>
                  </a:lnTo>
                  <a:lnTo>
                    <a:pt x="17519" y="2257"/>
                  </a:lnTo>
                  <a:lnTo>
                    <a:pt x="8405" y="8412"/>
                  </a:lnTo>
                  <a:lnTo>
                    <a:pt x="2256" y="17532"/>
                  </a:lnTo>
                  <a:lnTo>
                    <a:pt x="0" y="28690"/>
                  </a:lnTo>
                  <a:lnTo>
                    <a:pt x="0" y="228024"/>
                  </a:lnTo>
                  <a:lnTo>
                    <a:pt x="2256" y="239169"/>
                  </a:lnTo>
                  <a:lnTo>
                    <a:pt x="8405" y="248284"/>
                  </a:lnTo>
                  <a:lnTo>
                    <a:pt x="17519" y="254436"/>
                  </a:lnTo>
                  <a:lnTo>
                    <a:pt x="28669" y="256693"/>
                  </a:lnTo>
                  <a:lnTo>
                    <a:pt x="228013" y="256693"/>
                  </a:lnTo>
                  <a:lnTo>
                    <a:pt x="239163" y="254436"/>
                  </a:lnTo>
                  <a:lnTo>
                    <a:pt x="248277" y="248284"/>
                  </a:lnTo>
                  <a:lnTo>
                    <a:pt x="254427" y="239169"/>
                  </a:lnTo>
                  <a:lnTo>
                    <a:pt x="256683" y="228024"/>
                  </a:lnTo>
                  <a:lnTo>
                    <a:pt x="256683" y="28690"/>
                  </a:lnTo>
                  <a:lnTo>
                    <a:pt x="254427" y="17532"/>
                  </a:lnTo>
                  <a:lnTo>
                    <a:pt x="248277" y="8412"/>
                  </a:lnTo>
                  <a:lnTo>
                    <a:pt x="239163" y="2257"/>
                  </a:lnTo>
                  <a:lnTo>
                    <a:pt x="22801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59976" y="9385610"/>
              <a:ext cx="281305" cy="281305"/>
            </a:xfrm>
            <a:custGeom>
              <a:avLst/>
              <a:gdLst/>
              <a:ahLst/>
              <a:cxnLst/>
              <a:rect l="l" t="t" r="r" b="b"/>
              <a:pathLst>
                <a:path w="281305" h="281304">
                  <a:moveTo>
                    <a:pt x="240285" y="0"/>
                  </a:moveTo>
                  <a:lnTo>
                    <a:pt x="40951" y="0"/>
                  </a:lnTo>
                  <a:lnTo>
                    <a:pt x="25011" y="3217"/>
                  </a:lnTo>
                  <a:lnTo>
                    <a:pt x="11994" y="11993"/>
                  </a:lnTo>
                  <a:lnTo>
                    <a:pt x="3218" y="25006"/>
                  </a:lnTo>
                  <a:lnTo>
                    <a:pt x="0" y="40941"/>
                  </a:lnTo>
                  <a:lnTo>
                    <a:pt x="0" y="240285"/>
                  </a:lnTo>
                  <a:lnTo>
                    <a:pt x="3218" y="256220"/>
                  </a:lnTo>
                  <a:lnTo>
                    <a:pt x="11994" y="269233"/>
                  </a:lnTo>
                  <a:lnTo>
                    <a:pt x="25011" y="278009"/>
                  </a:lnTo>
                  <a:lnTo>
                    <a:pt x="40951" y="281227"/>
                  </a:lnTo>
                  <a:lnTo>
                    <a:pt x="240285" y="281227"/>
                  </a:lnTo>
                  <a:lnTo>
                    <a:pt x="256224" y="278009"/>
                  </a:lnTo>
                  <a:lnTo>
                    <a:pt x="269237" y="269233"/>
                  </a:lnTo>
                  <a:lnTo>
                    <a:pt x="277698" y="256683"/>
                  </a:lnTo>
                  <a:lnTo>
                    <a:pt x="31904" y="256683"/>
                  </a:lnTo>
                  <a:lnTo>
                    <a:pt x="24543" y="249332"/>
                  </a:lnTo>
                  <a:lnTo>
                    <a:pt x="24543" y="31904"/>
                  </a:lnTo>
                  <a:lnTo>
                    <a:pt x="31904" y="24543"/>
                  </a:lnTo>
                  <a:lnTo>
                    <a:pt x="277698" y="24543"/>
                  </a:lnTo>
                  <a:lnTo>
                    <a:pt x="269237" y="11993"/>
                  </a:lnTo>
                  <a:lnTo>
                    <a:pt x="256224" y="3217"/>
                  </a:lnTo>
                  <a:lnTo>
                    <a:pt x="240285" y="0"/>
                  </a:lnTo>
                  <a:close/>
                </a:path>
                <a:path w="281305" h="281304">
                  <a:moveTo>
                    <a:pt x="277698" y="24543"/>
                  </a:moveTo>
                  <a:lnTo>
                    <a:pt x="249332" y="24543"/>
                  </a:lnTo>
                  <a:lnTo>
                    <a:pt x="256683" y="31904"/>
                  </a:lnTo>
                  <a:lnTo>
                    <a:pt x="256683" y="249332"/>
                  </a:lnTo>
                  <a:lnTo>
                    <a:pt x="249332" y="256683"/>
                  </a:lnTo>
                  <a:lnTo>
                    <a:pt x="277698" y="256683"/>
                  </a:lnTo>
                  <a:lnTo>
                    <a:pt x="278010" y="256220"/>
                  </a:lnTo>
                  <a:lnTo>
                    <a:pt x="281227" y="240285"/>
                  </a:lnTo>
                  <a:lnTo>
                    <a:pt x="281227" y="40941"/>
                  </a:lnTo>
                  <a:lnTo>
                    <a:pt x="278010" y="25006"/>
                  </a:lnTo>
                  <a:lnTo>
                    <a:pt x="277698" y="24543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1559977" y="984154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5" h="281304">
                <a:moveTo>
                  <a:pt x="240285" y="0"/>
                </a:moveTo>
                <a:lnTo>
                  <a:pt x="40951" y="0"/>
                </a:lnTo>
                <a:lnTo>
                  <a:pt x="25011" y="3217"/>
                </a:lnTo>
                <a:lnTo>
                  <a:pt x="11994" y="11993"/>
                </a:lnTo>
                <a:lnTo>
                  <a:pt x="3218" y="25006"/>
                </a:lnTo>
                <a:lnTo>
                  <a:pt x="0" y="40941"/>
                </a:lnTo>
                <a:lnTo>
                  <a:pt x="0" y="240285"/>
                </a:lnTo>
                <a:lnTo>
                  <a:pt x="3218" y="256220"/>
                </a:lnTo>
                <a:lnTo>
                  <a:pt x="11994" y="269233"/>
                </a:lnTo>
                <a:lnTo>
                  <a:pt x="25011" y="278009"/>
                </a:lnTo>
                <a:lnTo>
                  <a:pt x="40951" y="281227"/>
                </a:lnTo>
                <a:lnTo>
                  <a:pt x="240285" y="281227"/>
                </a:lnTo>
                <a:lnTo>
                  <a:pt x="256224" y="278009"/>
                </a:lnTo>
                <a:lnTo>
                  <a:pt x="269237" y="269233"/>
                </a:lnTo>
                <a:lnTo>
                  <a:pt x="278010" y="256220"/>
                </a:lnTo>
                <a:lnTo>
                  <a:pt x="281227" y="240285"/>
                </a:lnTo>
                <a:lnTo>
                  <a:pt x="281227" y="40941"/>
                </a:lnTo>
                <a:lnTo>
                  <a:pt x="278010" y="25006"/>
                </a:lnTo>
                <a:lnTo>
                  <a:pt x="269237" y="11993"/>
                </a:lnTo>
                <a:lnTo>
                  <a:pt x="256224" y="3217"/>
                </a:lnTo>
                <a:lnTo>
                  <a:pt x="24028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066793" y="9402282"/>
            <a:ext cx="294513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110" dirty="0">
                <a:latin typeface="Tahoma"/>
                <a:cs typeface="Tahoma"/>
              </a:rPr>
              <a:t>Государственный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праздник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94899" y="788196"/>
            <a:ext cx="2114300" cy="42449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353996" y="565230"/>
            <a:ext cx="1846173" cy="838065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2523018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4" h="692150">
                <a:moveTo>
                  <a:pt x="246987" y="0"/>
                </a:moveTo>
                <a:lnTo>
                  <a:pt x="196058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2" y="96769"/>
                </a:lnTo>
                <a:lnTo>
                  <a:pt x="26815" y="135692"/>
                </a:lnTo>
                <a:lnTo>
                  <a:pt x="14582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9" y="88742"/>
                </a:lnTo>
                <a:lnTo>
                  <a:pt x="212442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8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7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6" y="347569"/>
                </a:lnTo>
                <a:lnTo>
                  <a:pt x="441011" y="306228"/>
                </a:lnTo>
                <a:lnTo>
                  <a:pt x="458359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16204" y="3251950"/>
            <a:ext cx="484505" cy="701675"/>
          </a:xfrm>
          <a:custGeom>
            <a:avLst/>
            <a:gdLst/>
            <a:ahLst/>
            <a:cxnLst/>
            <a:rect l="l" t="t" r="r" b="b"/>
            <a:pathLst>
              <a:path w="484504" h="701675">
                <a:moveTo>
                  <a:pt x="242055" y="0"/>
                </a:moveTo>
                <a:lnTo>
                  <a:pt x="193911" y="4141"/>
                </a:lnTo>
                <a:lnTo>
                  <a:pt x="148445" y="16481"/>
                </a:lnTo>
                <a:lnTo>
                  <a:pt x="107448" y="38289"/>
                </a:lnTo>
                <a:lnTo>
                  <a:pt x="71924" y="70887"/>
                </a:lnTo>
                <a:lnTo>
                  <a:pt x="42391" y="115404"/>
                </a:lnTo>
                <a:lnTo>
                  <a:pt x="19549" y="172361"/>
                </a:lnTo>
                <a:lnTo>
                  <a:pt x="4911" y="243848"/>
                </a:lnTo>
                <a:lnTo>
                  <a:pt x="1231" y="285543"/>
                </a:lnTo>
                <a:lnTo>
                  <a:pt x="0" y="331026"/>
                </a:lnTo>
                <a:lnTo>
                  <a:pt x="0" y="350795"/>
                </a:lnTo>
                <a:lnTo>
                  <a:pt x="1232" y="399629"/>
                </a:lnTo>
                <a:lnTo>
                  <a:pt x="4917" y="444362"/>
                </a:lnTo>
                <a:lnTo>
                  <a:pt x="11039" y="484844"/>
                </a:lnTo>
                <a:lnTo>
                  <a:pt x="30153" y="552997"/>
                </a:lnTo>
                <a:lnTo>
                  <a:pt x="56411" y="607046"/>
                </a:lnTo>
                <a:lnTo>
                  <a:pt x="89040" y="647301"/>
                </a:lnTo>
                <a:lnTo>
                  <a:pt x="127325" y="675493"/>
                </a:lnTo>
                <a:lnTo>
                  <a:pt x="170811" y="692311"/>
                </a:lnTo>
                <a:lnTo>
                  <a:pt x="217698" y="700565"/>
                </a:lnTo>
                <a:lnTo>
                  <a:pt x="242055" y="701601"/>
                </a:lnTo>
                <a:lnTo>
                  <a:pt x="266401" y="700565"/>
                </a:lnTo>
                <a:lnTo>
                  <a:pt x="313296" y="692311"/>
                </a:lnTo>
                <a:lnTo>
                  <a:pt x="356783" y="675493"/>
                </a:lnTo>
                <a:lnTo>
                  <a:pt x="395064" y="647301"/>
                </a:lnTo>
                <a:lnTo>
                  <a:pt x="410314" y="630776"/>
                </a:lnTo>
                <a:lnTo>
                  <a:pt x="242055" y="630776"/>
                </a:lnTo>
                <a:lnTo>
                  <a:pt x="226405" y="630036"/>
                </a:lnTo>
                <a:lnTo>
                  <a:pt x="181292" y="619017"/>
                </a:lnTo>
                <a:lnTo>
                  <a:pt x="141110" y="590145"/>
                </a:lnTo>
                <a:lnTo>
                  <a:pt x="119293" y="558751"/>
                </a:lnTo>
                <a:lnTo>
                  <a:pt x="102055" y="515757"/>
                </a:lnTo>
                <a:lnTo>
                  <a:pt x="89744" y="460769"/>
                </a:lnTo>
                <a:lnTo>
                  <a:pt x="83494" y="391115"/>
                </a:lnTo>
                <a:lnTo>
                  <a:pt x="82709" y="350795"/>
                </a:lnTo>
                <a:lnTo>
                  <a:pt x="82709" y="331026"/>
                </a:lnTo>
                <a:lnTo>
                  <a:pt x="85852" y="260210"/>
                </a:lnTo>
                <a:lnTo>
                  <a:pt x="95222" y="203239"/>
                </a:lnTo>
                <a:lnTo>
                  <a:pt x="110148" y="158064"/>
                </a:lnTo>
                <a:lnTo>
                  <a:pt x="129692" y="123326"/>
                </a:lnTo>
                <a:lnTo>
                  <a:pt x="167088" y="88917"/>
                </a:lnTo>
                <a:lnTo>
                  <a:pt x="211096" y="73645"/>
                </a:lnTo>
                <a:lnTo>
                  <a:pt x="242055" y="70825"/>
                </a:lnTo>
                <a:lnTo>
                  <a:pt x="412125" y="70825"/>
                </a:lnTo>
                <a:lnTo>
                  <a:pt x="395138" y="53263"/>
                </a:lnTo>
                <a:lnTo>
                  <a:pt x="356817" y="26012"/>
                </a:lnTo>
                <a:lnTo>
                  <a:pt x="313308" y="9294"/>
                </a:lnTo>
                <a:lnTo>
                  <a:pt x="266413" y="1037"/>
                </a:lnTo>
                <a:lnTo>
                  <a:pt x="242055" y="0"/>
                </a:lnTo>
                <a:close/>
              </a:path>
              <a:path w="484504" h="701675">
                <a:moveTo>
                  <a:pt x="412125" y="70825"/>
                </a:moveTo>
                <a:lnTo>
                  <a:pt x="242055" y="70825"/>
                </a:lnTo>
                <a:lnTo>
                  <a:pt x="258069" y="71532"/>
                </a:lnTo>
                <a:lnTo>
                  <a:pt x="273642" y="73646"/>
                </a:lnTo>
                <a:lnTo>
                  <a:pt x="317321" y="88932"/>
                </a:lnTo>
                <a:lnTo>
                  <a:pt x="354428" y="123326"/>
                </a:lnTo>
                <a:lnTo>
                  <a:pt x="373957" y="158064"/>
                </a:lnTo>
                <a:lnTo>
                  <a:pt x="388899" y="203239"/>
                </a:lnTo>
                <a:lnTo>
                  <a:pt x="398269" y="260273"/>
                </a:lnTo>
                <a:lnTo>
                  <a:pt x="401411" y="331026"/>
                </a:lnTo>
                <a:lnTo>
                  <a:pt x="401411" y="350795"/>
                </a:lnTo>
                <a:lnTo>
                  <a:pt x="400623" y="391160"/>
                </a:lnTo>
                <a:lnTo>
                  <a:pt x="394361" y="460819"/>
                </a:lnTo>
                <a:lnTo>
                  <a:pt x="382053" y="515757"/>
                </a:lnTo>
                <a:lnTo>
                  <a:pt x="364811" y="558756"/>
                </a:lnTo>
                <a:lnTo>
                  <a:pt x="343013" y="590156"/>
                </a:lnTo>
                <a:lnTo>
                  <a:pt x="303301" y="619028"/>
                </a:lnTo>
                <a:lnTo>
                  <a:pt x="258062" y="630037"/>
                </a:lnTo>
                <a:lnTo>
                  <a:pt x="242055" y="630776"/>
                </a:lnTo>
                <a:lnTo>
                  <a:pt x="410314" y="630776"/>
                </a:lnTo>
                <a:lnTo>
                  <a:pt x="441658" y="581734"/>
                </a:lnTo>
                <a:lnTo>
                  <a:pt x="464530" y="520926"/>
                </a:lnTo>
                <a:lnTo>
                  <a:pt x="479193" y="444334"/>
                </a:lnTo>
                <a:lnTo>
                  <a:pt x="482878" y="399609"/>
                </a:lnTo>
                <a:lnTo>
                  <a:pt x="484110" y="350795"/>
                </a:lnTo>
                <a:lnTo>
                  <a:pt x="484110" y="331026"/>
                </a:lnTo>
                <a:lnTo>
                  <a:pt x="482877" y="285526"/>
                </a:lnTo>
                <a:lnTo>
                  <a:pt x="479193" y="243825"/>
                </a:lnTo>
                <a:lnTo>
                  <a:pt x="473080" y="206058"/>
                </a:lnTo>
                <a:lnTo>
                  <a:pt x="453997" y="142373"/>
                </a:lnTo>
                <a:lnTo>
                  <a:pt x="427763" y="91546"/>
                </a:lnTo>
                <a:lnTo>
                  <a:pt x="412125" y="70825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09418" y="3251948"/>
            <a:ext cx="474345" cy="692150"/>
          </a:xfrm>
          <a:custGeom>
            <a:avLst/>
            <a:gdLst/>
            <a:ahLst/>
            <a:cxnLst/>
            <a:rect l="l" t="t" r="r" b="b"/>
            <a:pathLst>
              <a:path w="474345" h="692150">
                <a:moveTo>
                  <a:pt x="246987" y="0"/>
                </a:moveTo>
                <a:lnTo>
                  <a:pt x="196058" y="4256"/>
                </a:lnTo>
                <a:lnTo>
                  <a:pt x="149974" y="16962"/>
                </a:lnTo>
                <a:lnTo>
                  <a:pt x="109484" y="37153"/>
                </a:lnTo>
                <a:lnTo>
                  <a:pt x="75034" y="63830"/>
                </a:lnTo>
                <a:lnTo>
                  <a:pt x="47312" y="96769"/>
                </a:lnTo>
                <a:lnTo>
                  <a:pt x="26815" y="135692"/>
                </a:lnTo>
                <a:lnTo>
                  <a:pt x="14582" y="177240"/>
                </a:lnTo>
                <a:lnTo>
                  <a:pt x="9926" y="222087"/>
                </a:lnTo>
                <a:lnTo>
                  <a:pt x="92635" y="222087"/>
                </a:lnTo>
                <a:lnTo>
                  <a:pt x="93525" y="205853"/>
                </a:lnTo>
                <a:lnTo>
                  <a:pt x="95515" y="190432"/>
                </a:lnTo>
                <a:lnTo>
                  <a:pt x="108467" y="148428"/>
                </a:lnTo>
                <a:lnTo>
                  <a:pt x="132592" y="113420"/>
                </a:lnTo>
                <a:lnTo>
                  <a:pt x="167509" y="88742"/>
                </a:lnTo>
                <a:lnTo>
                  <a:pt x="212442" y="75360"/>
                </a:lnTo>
                <a:lnTo>
                  <a:pt x="246987" y="72804"/>
                </a:lnTo>
                <a:lnTo>
                  <a:pt x="261915" y="73450"/>
                </a:lnTo>
                <a:lnTo>
                  <a:pt x="302807" y="83076"/>
                </a:lnTo>
                <a:lnTo>
                  <a:pt x="336368" y="103222"/>
                </a:lnTo>
                <a:lnTo>
                  <a:pt x="361087" y="132357"/>
                </a:lnTo>
                <a:lnTo>
                  <a:pt x="376440" y="169351"/>
                </a:lnTo>
                <a:lnTo>
                  <a:pt x="381621" y="212391"/>
                </a:lnTo>
                <a:lnTo>
                  <a:pt x="381333" y="223360"/>
                </a:lnTo>
                <a:lnTo>
                  <a:pt x="374244" y="263897"/>
                </a:lnTo>
                <a:lnTo>
                  <a:pt x="353512" y="303667"/>
                </a:lnTo>
                <a:lnTo>
                  <a:pt x="327351" y="335497"/>
                </a:lnTo>
                <a:lnTo>
                  <a:pt x="290227" y="371240"/>
                </a:lnTo>
                <a:lnTo>
                  <a:pt x="0" y="623038"/>
                </a:lnTo>
                <a:lnTo>
                  <a:pt x="0" y="691717"/>
                </a:lnTo>
                <a:lnTo>
                  <a:pt x="474215" y="691717"/>
                </a:lnTo>
                <a:lnTo>
                  <a:pt x="474215" y="620892"/>
                </a:lnTo>
                <a:lnTo>
                  <a:pt x="101284" y="620892"/>
                </a:lnTo>
                <a:lnTo>
                  <a:pt x="318817" y="440824"/>
                </a:lnTo>
                <a:lnTo>
                  <a:pt x="349871" y="413702"/>
                </a:lnTo>
                <a:lnTo>
                  <a:pt x="378396" y="387160"/>
                </a:lnTo>
                <a:lnTo>
                  <a:pt x="414236" y="347569"/>
                </a:lnTo>
                <a:lnTo>
                  <a:pt x="441011" y="306228"/>
                </a:lnTo>
                <a:lnTo>
                  <a:pt x="458359" y="261730"/>
                </a:lnTo>
                <a:lnTo>
                  <a:pt x="464331" y="212391"/>
                </a:lnTo>
                <a:lnTo>
                  <a:pt x="463417" y="189665"/>
                </a:lnTo>
                <a:lnTo>
                  <a:pt x="456145" y="146984"/>
                </a:lnTo>
                <a:lnTo>
                  <a:pt x="441757" y="108590"/>
                </a:lnTo>
                <a:lnTo>
                  <a:pt x="420543" y="75073"/>
                </a:lnTo>
                <a:lnTo>
                  <a:pt x="392727" y="46875"/>
                </a:lnTo>
                <a:lnTo>
                  <a:pt x="358455" y="24683"/>
                </a:lnTo>
                <a:lnTo>
                  <a:pt x="318094" y="8993"/>
                </a:lnTo>
                <a:lnTo>
                  <a:pt x="271987" y="1003"/>
                </a:lnTo>
                <a:lnTo>
                  <a:pt x="246987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302996" y="3261836"/>
            <a:ext cx="454659" cy="692150"/>
          </a:xfrm>
          <a:custGeom>
            <a:avLst/>
            <a:gdLst/>
            <a:ahLst/>
            <a:cxnLst/>
            <a:rect l="l" t="t" r="r" b="b"/>
            <a:pathLst>
              <a:path w="454660" h="692150">
                <a:moveTo>
                  <a:pt x="414500" y="0"/>
                </a:moveTo>
                <a:lnTo>
                  <a:pt x="14439" y="0"/>
                </a:lnTo>
                <a:lnTo>
                  <a:pt x="14439" y="355559"/>
                </a:lnTo>
                <a:lnTo>
                  <a:pt x="89536" y="355559"/>
                </a:lnTo>
                <a:lnTo>
                  <a:pt x="98525" y="343362"/>
                </a:lnTo>
                <a:lnTo>
                  <a:pt x="109212" y="331831"/>
                </a:lnTo>
                <a:lnTo>
                  <a:pt x="152702" y="301933"/>
                </a:lnTo>
                <a:lnTo>
                  <a:pt x="195953" y="291612"/>
                </a:lnTo>
                <a:lnTo>
                  <a:pt x="221878" y="290315"/>
                </a:lnTo>
                <a:lnTo>
                  <a:pt x="235993" y="290893"/>
                </a:lnTo>
                <a:lnTo>
                  <a:pt x="276954" y="299498"/>
                </a:lnTo>
                <a:lnTo>
                  <a:pt x="313852" y="319166"/>
                </a:lnTo>
                <a:lnTo>
                  <a:pt x="343731" y="350744"/>
                </a:lnTo>
                <a:lnTo>
                  <a:pt x="364162" y="395381"/>
                </a:lnTo>
                <a:lnTo>
                  <a:pt x="370547" y="433242"/>
                </a:lnTo>
                <a:lnTo>
                  <a:pt x="371349" y="454603"/>
                </a:lnTo>
                <a:lnTo>
                  <a:pt x="368870" y="490978"/>
                </a:lnTo>
                <a:lnTo>
                  <a:pt x="349139" y="551384"/>
                </a:lnTo>
                <a:lnTo>
                  <a:pt x="310252" y="594272"/>
                </a:lnTo>
                <a:lnTo>
                  <a:pt x="255116" y="616162"/>
                </a:lnTo>
                <a:lnTo>
                  <a:pt x="221878" y="618913"/>
                </a:lnTo>
                <a:lnTo>
                  <a:pt x="207024" y="618398"/>
                </a:lnTo>
                <a:lnTo>
                  <a:pt x="166874" y="610745"/>
                </a:lnTo>
                <a:lnTo>
                  <a:pt x="124415" y="589228"/>
                </a:lnTo>
                <a:lnTo>
                  <a:pt x="95829" y="557511"/>
                </a:lnTo>
                <a:lnTo>
                  <a:pt x="83138" y="523994"/>
                </a:lnTo>
                <a:lnTo>
                  <a:pt x="0" y="523994"/>
                </a:lnTo>
                <a:lnTo>
                  <a:pt x="9995" y="567793"/>
                </a:lnTo>
                <a:lnTo>
                  <a:pt x="33577" y="611086"/>
                </a:lnTo>
                <a:lnTo>
                  <a:pt x="72253" y="648828"/>
                </a:lnTo>
                <a:lnTo>
                  <a:pt x="106339" y="668630"/>
                </a:lnTo>
                <a:lnTo>
                  <a:pt x="147004" y="683257"/>
                </a:lnTo>
                <a:lnTo>
                  <a:pt x="195144" y="690774"/>
                </a:lnTo>
                <a:lnTo>
                  <a:pt x="221878" y="691717"/>
                </a:lnTo>
                <a:lnTo>
                  <a:pt x="247019" y="690680"/>
                </a:lnTo>
                <a:lnTo>
                  <a:pt x="294394" y="682431"/>
                </a:lnTo>
                <a:lnTo>
                  <a:pt x="337108" y="666151"/>
                </a:lnTo>
                <a:lnTo>
                  <a:pt x="373831" y="642481"/>
                </a:lnTo>
                <a:lnTo>
                  <a:pt x="404094" y="611759"/>
                </a:lnTo>
                <a:lnTo>
                  <a:pt x="427793" y="574262"/>
                </a:lnTo>
                <a:lnTo>
                  <a:pt x="444489" y="530456"/>
                </a:lnTo>
                <a:lnTo>
                  <a:pt x="452981" y="481111"/>
                </a:lnTo>
                <a:lnTo>
                  <a:pt x="454049" y="454603"/>
                </a:lnTo>
                <a:lnTo>
                  <a:pt x="453101" y="426350"/>
                </a:lnTo>
                <a:lnTo>
                  <a:pt x="445563" y="374939"/>
                </a:lnTo>
                <a:lnTo>
                  <a:pt x="430684" y="330938"/>
                </a:lnTo>
                <a:lnTo>
                  <a:pt x="408966" y="293988"/>
                </a:lnTo>
                <a:lnTo>
                  <a:pt x="380746" y="264230"/>
                </a:lnTo>
                <a:lnTo>
                  <a:pt x="346522" y="241582"/>
                </a:lnTo>
                <a:lnTo>
                  <a:pt x="306606" y="226231"/>
                </a:lnTo>
                <a:lnTo>
                  <a:pt x="261229" y="218485"/>
                </a:lnTo>
                <a:lnTo>
                  <a:pt x="236715" y="217511"/>
                </a:lnTo>
                <a:lnTo>
                  <a:pt x="216995" y="218357"/>
                </a:lnTo>
                <a:lnTo>
                  <a:pt x="163523" y="230956"/>
                </a:lnTo>
                <a:lnTo>
                  <a:pt x="118977" y="259195"/>
                </a:lnTo>
                <a:lnTo>
                  <a:pt x="97127" y="282117"/>
                </a:lnTo>
                <a:lnTo>
                  <a:pt x="97127" y="70825"/>
                </a:lnTo>
                <a:lnTo>
                  <a:pt x="414500" y="70825"/>
                </a:lnTo>
                <a:lnTo>
                  <a:pt x="414500" y="0"/>
                </a:lnTo>
                <a:close/>
              </a:path>
            </a:pathLst>
          </a:custGeom>
          <a:solidFill>
            <a:srgbClr val="FF6C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723043" y="4228707"/>
            <a:ext cx="1822450" cy="4864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spc="295" dirty="0">
                <a:solidFill>
                  <a:srgbClr val="FF6C43"/>
                </a:solidFill>
                <a:latin typeface="Tahoma"/>
                <a:cs typeface="Tahoma"/>
              </a:rPr>
              <a:t>МАРТ</a:t>
            </a:r>
            <a:r>
              <a:rPr sz="4500" spc="442" baseline="4629" dirty="0">
                <a:solidFill>
                  <a:srgbClr val="24408E"/>
                </a:solidFill>
                <a:latin typeface="Tahoma"/>
                <a:cs typeface="Tahoma"/>
              </a:rPr>
              <a:t>/</a:t>
            </a:r>
            <a:r>
              <a:rPr sz="3000" spc="295" dirty="0">
                <a:solidFill>
                  <a:srgbClr val="24408E"/>
                </a:solidFill>
                <a:latin typeface="Tahoma"/>
                <a:cs typeface="Tahoma"/>
              </a:rPr>
              <a:t>03</a:t>
            </a:r>
            <a:endParaRPr sz="3000">
              <a:latin typeface="Tahoma"/>
              <a:cs typeface="Tahoma"/>
            </a:endParaRPr>
          </a:p>
        </p:txBody>
      </p:sp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61355" y="2007864"/>
            <a:ext cx="377353" cy="400248"/>
          </a:xfrm>
          <a:prstGeom prst="rect">
            <a:avLst/>
          </a:prstGeom>
        </p:spPr>
      </p:pic>
      <p:sp>
        <p:nvSpPr>
          <p:cNvPr id="26" name="object 26"/>
          <p:cNvSpPr/>
          <p:nvPr/>
        </p:nvSpPr>
        <p:spPr>
          <a:xfrm>
            <a:off x="1517989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4074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63491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386243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008994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31745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54496" y="5286220"/>
            <a:ext cx="488315" cy="313690"/>
          </a:xfrm>
          <a:custGeom>
            <a:avLst/>
            <a:gdLst/>
            <a:ahLst/>
            <a:cxnLst/>
            <a:rect l="l" t="t" r="r" b="b"/>
            <a:pathLst>
              <a:path w="488314" h="313689">
                <a:moveTo>
                  <a:pt x="436573" y="0"/>
                </a:moveTo>
                <a:lnTo>
                  <a:pt x="51181" y="0"/>
                </a:lnTo>
                <a:lnTo>
                  <a:pt x="31257" y="4021"/>
                </a:lnTo>
                <a:lnTo>
                  <a:pt x="14989" y="14989"/>
                </a:lnTo>
                <a:lnTo>
                  <a:pt x="4021" y="31257"/>
                </a:lnTo>
                <a:lnTo>
                  <a:pt x="0" y="51181"/>
                </a:lnTo>
                <a:lnTo>
                  <a:pt x="0" y="262149"/>
                </a:lnTo>
                <a:lnTo>
                  <a:pt x="4021" y="282073"/>
                </a:lnTo>
                <a:lnTo>
                  <a:pt x="14989" y="298341"/>
                </a:lnTo>
                <a:lnTo>
                  <a:pt x="31257" y="309309"/>
                </a:lnTo>
                <a:lnTo>
                  <a:pt x="51181" y="313330"/>
                </a:lnTo>
                <a:lnTo>
                  <a:pt x="436573" y="313330"/>
                </a:lnTo>
                <a:lnTo>
                  <a:pt x="456497" y="309309"/>
                </a:lnTo>
                <a:lnTo>
                  <a:pt x="472765" y="298341"/>
                </a:lnTo>
                <a:lnTo>
                  <a:pt x="483733" y="282073"/>
                </a:lnTo>
                <a:lnTo>
                  <a:pt x="487754" y="262149"/>
                </a:lnTo>
                <a:lnTo>
                  <a:pt x="487754" y="51181"/>
                </a:lnTo>
                <a:lnTo>
                  <a:pt x="483733" y="31257"/>
                </a:lnTo>
                <a:lnTo>
                  <a:pt x="472765" y="14989"/>
                </a:lnTo>
                <a:lnTo>
                  <a:pt x="456497" y="4021"/>
                </a:lnTo>
                <a:lnTo>
                  <a:pt x="436573" y="0"/>
                </a:lnTo>
                <a:close/>
              </a:path>
            </a:pathLst>
          </a:custGeom>
          <a:solidFill>
            <a:srgbClr val="222222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564054" y="5270053"/>
            <a:ext cx="4112895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662305" algn="l"/>
                <a:tab pos="1279525" algn="l"/>
                <a:tab pos="1907539" algn="l"/>
                <a:tab pos="2520315" algn="l"/>
                <a:tab pos="3146425" algn="l"/>
                <a:tab pos="3768090" algn="l"/>
              </a:tabLst>
            </a:pPr>
            <a:r>
              <a:rPr sz="1900" spc="140" dirty="0">
                <a:solidFill>
                  <a:srgbClr val="FFFFFF"/>
                </a:solidFill>
                <a:latin typeface="Tahoma"/>
                <a:cs typeface="Tahoma"/>
              </a:rPr>
              <a:t>ПН</a:t>
            </a:r>
            <a:r>
              <a:rPr sz="19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900" spc="95" dirty="0">
                <a:solidFill>
                  <a:srgbClr val="FFFFFF"/>
                </a:solidFill>
                <a:latin typeface="Tahoma"/>
                <a:cs typeface="Tahoma"/>
              </a:rPr>
              <a:t>ВТ</a:t>
            </a:r>
            <a:r>
              <a:rPr sz="19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900" spc="160" dirty="0">
                <a:solidFill>
                  <a:srgbClr val="FFFFFF"/>
                </a:solidFill>
                <a:latin typeface="Tahoma"/>
                <a:cs typeface="Tahoma"/>
              </a:rPr>
              <a:t>СР</a:t>
            </a:r>
            <a:r>
              <a:rPr sz="19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900" spc="55" dirty="0">
                <a:solidFill>
                  <a:srgbClr val="FFFFFF"/>
                </a:solidFill>
                <a:latin typeface="Tahoma"/>
                <a:cs typeface="Tahoma"/>
              </a:rPr>
              <a:t>ЧТ</a:t>
            </a:r>
            <a:r>
              <a:rPr sz="19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900" spc="95" dirty="0">
                <a:solidFill>
                  <a:srgbClr val="FFFFFF"/>
                </a:solidFill>
                <a:latin typeface="Tahoma"/>
                <a:cs typeface="Tahoma"/>
              </a:rPr>
              <a:t>ПТ</a:t>
            </a:r>
            <a:r>
              <a:rPr sz="19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900" spc="130" dirty="0">
                <a:solidFill>
                  <a:srgbClr val="FFFFFF"/>
                </a:solidFill>
                <a:latin typeface="Tahoma"/>
                <a:cs typeface="Tahoma"/>
              </a:rPr>
              <a:t>СБ</a:t>
            </a:r>
            <a:r>
              <a:rPr sz="19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900" spc="140" dirty="0">
                <a:solidFill>
                  <a:srgbClr val="FFFFFF"/>
                </a:solidFill>
                <a:latin typeface="Tahoma"/>
                <a:cs typeface="Tahoma"/>
              </a:rPr>
              <a:t>ВС</a:t>
            </a:r>
            <a:endParaRPr sz="1900">
              <a:latin typeface="Tahoma"/>
              <a:cs typeface="Tahoma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7808400" y="2004281"/>
            <a:ext cx="408305" cy="408305"/>
            <a:chOff x="7808400" y="2004281"/>
            <a:chExt cx="408305" cy="408305"/>
          </a:xfrm>
        </p:grpSpPr>
        <p:sp>
          <p:nvSpPr>
            <p:cNvPr id="35" name="object 35"/>
            <p:cNvSpPr/>
            <p:nvPr/>
          </p:nvSpPr>
          <p:spPr>
            <a:xfrm>
              <a:off x="7824108" y="2019990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4" h="376555">
                  <a:moveTo>
                    <a:pt x="339759" y="0"/>
                  </a:moveTo>
                  <a:lnTo>
                    <a:pt x="36648" y="0"/>
                  </a:lnTo>
                  <a:lnTo>
                    <a:pt x="22396" y="2884"/>
                  </a:lnTo>
                  <a:lnTo>
                    <a:pt x="10745" y="10745"/>
                  </a:lnTo>
                  <a:lnTo>
                    <a:pt x="2884" y="22396"/>
                  </a:lnTo>
                  <a:lnTo>
                    <a:pt x="0" y="36648"/>
                  </a:lnTo>
                  <a:lnTo>
                    <a:pt x="0" y="339759"/>
                  </a:lnTo>
                  <a:lnTo>
                    <a:pt x="2884" y="354011"/>
                  </a:lnTo>
                  <a:lnTo>
                    <a:pt x="10745" y="365661"/>
                  </a:lnTo>
                  <a:lnTo>
                    <a:pt x="22396" y="373522"/>
                  </a:lnTo>
                  <a:lnTo>
                    <a:pt x="36648" y="376407"/>
                  </a:lnTo>
                  <a:lnTo>
                    <a:pt x="339759" y="376407"/>
                  </a:lnTo>
                  <a:lnTo>
                    <a:pt x="354006" y="373522"/>
                  </a:lnTo>
                  <a:lnTo>
                    <a:pt x="365657" y="365661"/>
                  </a:lnTo>
                  <a:lnTo>
                    <a:pt x="373521" y="354011"/>
                  </a:lnTo>
                  <a:lnTo>
                    <a:pt x="376407" y="339759"/>
                  </a:lnTo>
                  <a:lnTo>
                    <a:pt x="376407" y="36648"/>
                  </a:lnTo>
                  <a:lnTo>
                    <a:pt x="373521" y="22396"/>
                  </a:lnTo>
                  <a:lnTo>
                    <a:pt x="365657" y="10745"/>
                  </a:lnTo>
                  <a:lnTo>
                    <a:pt x="354006" y="2884"/>
                  </a:lnTo>
                  <a:lnTo>
                    <a:pt x="339759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808400" y="2004281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4" h="408305">
                  <a:moveTo>
                    <a:pt x="355465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465"/>
                  </a:lnTo>
                  <a:lnTo>
                    <a:pt x="4114" y="375842"/>
                  </a:lnTo>
                  <a:lnTo>
                    <a:pt x="15335" y="392484"/>
                  </a:lnTo>
                  <a:lnTo>
                    <a:pt x="31977" y="403705"/>
                  </a:lnTo>
                  <a:lnTo>
                    <a:pt x="52354" y="407820"/>
                  </a:lnTo>
                  <a:lnTo>
                    <a:pt x="355465" y="407820"/>
                  </a:lnTo>
                  <a:lnTo>
                    <a:pt x="375842" y="403705"/>
                  </a:lnTo>
                  <a:lnTo>
                    <a:pt x="392484" y="392484"/>
                  </a:lnTo>
                  <a:lnTo>
                    <a:pt x="403324" y="376407"/>
                  </a:lnTo>
                  <a:lnTo>
                    <a:pt x="52354" y="376407"/>
                  </a:lnTo>
                  <a:lnTo>
                    <a:pt x="44209" y="374759"/>
                  </a:lnTo>
                  <a:lnTo>
                    <a:pt x="37552" y="370267"/>
                  </a:lnTo>
                  <a:lnTo>
                    <a:pt x="33060" y="363610"/>
                  </a:lnTo>
                  <a:lnTo>
                    <a:pt x="31412" y="355465"/>
                  </a:lnTo>
                  <a:lnTo>
                    <a:pt x="31412" y="52354"/>
                  </a:lnTo>
                  <a:lnTo>
                    <a:pt x="33060" y="44209"/>
                  </a:lnTo>
                  <a:lnTo>
                    <a:pt x="37552" y="37552"/>
                  </a:lnTo>
                  <a:lnTo>
                    <a:pt x="44209" y="33060"/>
                  </a:lnTo>
                  <a:lnTo>
                    <a:pt x="52354" y="31412"/>
                  </a:lnTo>
                  <a:lnTo>
                    <a:pt x="403324" y="31412"/>
                  </a:lnTo>
                  <a:lnTo>
                    <a:pt x="392484" y="15335"/>
                  </a:lnTo>
                  <a:lnTo>
                    <a:pt x="375842" y="4114"/>
                  </a:lnTo>
                  <a:lnTo>
                    <a:pt x="355465" y="0"/>
                  </a:lnTo>
                  <a:close/>
                </a:path>
                <a:path w="408304" h="408305">
                  <a:moveTo>
                    <a:pt x="403324" y="31412"/>
                  </a:moveTo>
                  <a:lnTo>
                    <a:pt x="355465" y="31412"/>
                  </a:lnTo>
                  <a:lnTo>
                    <a:pt x="363610" y="33060"/>
                  </a:lnTo>
                  <a:lnTo>
                    <a:pt x="370267" y="37552"/>
                  </a:lnTo>
                  <a:lnTo>
                    <a:pt x="374759" y="44209"/>
                  </a:lnTo>
                  <a:lnTo>
                    <a:pt x="376407" y="52354"/>
                  </a:lnTo>
                  <a:lnTo>
                    <a:pt x="376407" y="355465"/>
                  </a:lnTo>
                  <a:lnTo>
                    <a:pt x="374759" y="363610"/>
                  </a:lnTo>
                  <a:lnTo>
                    <a:pt x="370267" y="370267"/>
                  </a:lnTo>
                  <a:lnTo>
                    <a:pt x="363610" y="374759"/>
                  </a:lnTo>
                  <a:lnTo>
                    <a:pt x="355465" y="376407"/>
                  </a:lnTo>
                  <a:lnTo>
                    <a:pt x="403324" y="376407"/>
                  </a:lnTo>
                  <a:lnTo>
                    <a:pt x="403705" y="375842"/>
                  </a:lnTo>
                  <a:lnTo>
                    <a:pt x="407820" y="355465"/>
                  </a:lnTo>
                  <a:lnTo>
                    <a:pt x="407820" y="52354"/>
                  </a:lnTo>
                  <a:lnTo>
                    <a:pt x="403705" y="31977"/>
                  </a:lnTo>
                  <a:lnTo>
                    <a:pt x="403324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7913464" y="2015104"/>
            <a:ext cx="19939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35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808400" y="2980507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808400" y="396720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851947" y="3003016"/>
            <a:ext cx="9965055" cy="133731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25"/>
              </a:spcBef>
              <a:tabLst>
                <a:tab pos="741680" algn="l"/>
              </a:tabLst>
            </a:pPr>
            <a:r>
              <a:rPr sz="2150" spc="135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spc="100" dirty="0">
                <a:latin typeface="Tahoma"/>
                <a:cs typeface="Tahoma"/>
              </a:rPr>
              <a:t>95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рождения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чукотского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писателя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dirty="0">
                <a:latin typeface="Tahoma"/>
                <a:cs typeface="Tahoma"/>
              </a:rPr>
              <a:t>Ю.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65" dirty="0">
                <a:latin typeface="Tahoma"/>
                <a:cs typeface="Tahoma"/>
              </a:rPr>
              <a:t>С.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Рытхэу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50" dirty="0">
                <a:latin typeface="Tahoma"/>
                <a:cs typeface="Tahoma"/>
              </a:rPr>
              <a:t>(1930–2008)</a:t>
            </a:r>
            <a:endParaRPr sz="205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05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20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741680" algn="l"/>
              </a:tabLst>
            </a:pPr>
            <a:r>
              <a:rPr sz="3225" spc="60" baseline="1291" dirty="0">
                <a:solidFill>
                  <a:srgbClr val="FFFFFF"/>
                </a:solidFill>
                <a:latin typeface="Tahoma"/>
                <a:cs typeface="Tahoma"/>
              </a:rPr>
              <a:t>14</a:t>
            </a:r>
            <a:r>
              <a:rPr sz="3225" baseline="1291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spc="120" dirty="0">
                <a:latin typeface="Tahoma"/>
                <a:cs typeface="Tahoma"/>
              </a:rPr>
              <a:t>450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лет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50" dirty="0">
                <a:latin typeface="Tahoma"/>
                <a:cs typeface="Tahoma"/>
              </a:rPr>
              <a:t>со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00" dirty="0">
                <a:latin typeface="Tahoma"/>
                <a:cs typeface="Tahoma"/>
              </a:rPr>
              <a:t>дня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90" dirty="0">
                <a:latin typeface="Tahoma"/>
                <a:cs typeface="Tahoma"/>
              </a:rPr>
              <a:t>выхода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10" dirty="0">
                <a:latin typeface="Tahoma"/>
                <a:cs typeface="Tahoma"/>
              </a:rPr>
              <a:t>первой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80" dirty="0">
                <a:latin typeface="Tahoma"/>
                <a:cs typeface="Tahoma"/>
              </a:rPr>
              <a:t>«Азбуки»</a:t>
            </a:r>
            <a:r>
              <a:rPr sz="2050" spc="-120" dirty="0">
                <a:latin typeface="Tahoma"/>
                <a:cs typeface="Tahoma"/>
              </a:rPr>
              <a:t> </a:t>
            </a:r>
            <a:r>
              <a:rPr sz="2050" spc="114" dirty="0">
                <a:latin typeface="Tahoma"/>
                <a:cs typeface="Tahoma"/>
              </a:rPr>
              <a:t>Ивана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125" dirty="0">
                <a:latin typeface="Tahoma"/>
                <a:cs typeface="Tahoma"/>
              </a:rPr>
              <a:t>Фёдорова</a:t>
            </a:r>
            <a:r>
              <a:rPr sz="2050" spc="-114" dirty="0">
                <a:latin typeface="Tahoma"/>
                <a:cs typeface="Tahoma"/>
              </a:rPr>
              <a:t> </a:t>
            </a:r>
            <a:r>
              <a:rPr sz="2050" spc="-10" dirty="0">
                <a:latin typeface="Tahoma"/>
                <a:cs typeface="Tahoma"/>
              </a:rPr>
              <a:t>(1574)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808400" y="4953902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851671" y="4964724"/>
            <a:ext cx="34353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45" dirty="0">
                <a:solidFill>
                  <a:srgbClr val="FFFFFF"/>
                </a:solidFill>
                <a:latin typeface="Tahoma"/>
                <a:cs typeface="Tahoma"/>
              </a:rPr>
              <a:t>18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808400" y="596694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590165" y="8352389"/>
            <a:ext cx="32512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100" spc="-25" dirty="0">
                <a:solidFill>
                  <a:srgbClr val="222222"/>
                </a:solidFill>
                <a:latin typeface="Tahoma"/>
                <a:cs typeface="Tahoma"/>
              </a:rPr>
              <a:t>31</a:t>
            </a:r>
            <a:endParaRPr sz="2100">
              <a:latin typeface="Tahoma"/>
              <a:cs typeface="Tahoma"/>
            </a:endParaRPr>
          </a:p>
        </p:txBody>
      </p:sp>
      <p:pic>
        <p:nvPicPr>
          <p:cNvPr id="45" name="object 4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24342" y="3057786"/>
            <a:ext cx="237668" cy="253262"/>
          </a:xfrm>
          <a:prstGeom prst="rect">
            <a:avLst/>
          </a:prstGeom>
        </p:spPr>
      </p:pic>
      <p:sp>
        <p:nvSpPr>
          <p:cNvPr id="46" name="object 46"/>
          <p:cNvSpPr/>
          <p:nvPr/>
        </p:nvSpPr>
        <p:spPr>
          <a:xfrm>
            <a:off x="7808400" y="7120409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808400" y="8296713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7835279" y="8307544"/>
            <a:ext cx="361315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50" spc="110" dirty="0">
                <a:solidFill>
                  <a:srgbClr val="FFFFFF"/>
                </a:solidFill>
                <a:latin typeface="Tahoma"/>
                <a:cs typeface="Tahoma"/>
              </a:rPr>
              <a:t>25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808400" y="9279094"/>
            <a:ext cx="408305" cy="408305"/>
          </a:xfrm>
          <a:custGeom>
            <a:avLst/>
            <a:gdLst/>
            <a:ahLst/>
            <a:cxnLst/>
            <a:rect l="l" t="t" r="r" b="b"/>
            <a:pathLst>
              <a:path w="408304" h="408304">
                <a:moveTo>
                  <a:pt x="355465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465"/>
                </a:lnTo>
                <a:lnTo>
                  <a:pt x="4114" y="375842"/>
                </a:lnTo>
                <a:lnTo>
                  <a:pt x="15335" y="392484"/>
                </a:lnTo>
                <a:lnTo>
                  <a:pt x="31977" y="403705"/>
                </a:lnTo>
                <a:lnTo>
                  <a:pt x="52354" y="407820"/>
                </a:lnTo>
                <a:lnTo>
                  <a:pt x="355465" y="407820"/>
                </a:lnTo>
                <a:lnTo>
                  <a:pt x="375842" y="403705"/>
                </a:lnTo>
                <a:lnTo>
                  <a:pt x="392484" y="392484"/>
                </a:lnTo>
                <a:lnTo>
                  <a:pt x="403705" y="375842"/>
                </a:lnTo>
                <a:lnTo>
                  <a:pt x="407820" y="355465"/>
                </a:lnTo>
                <a:lnTo>
                  <a:pt x="407820" y="52354"/>
                </a:lnTo>
                <a:lnTo>
                  <a:pt x="403705" y="31977"/>
                </a:lnTo>
                <a:lnTo>
                  <a:pt x="392484" y="15335"/>
                </a:lnTo>
                <a:lnTo>
                  <a:pt x="375842" y="4114"/>
                </a:lnTo>
                <a:lnTo>
                  <a:pt x="355465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7846283" y="9290932"/>
            <a:ext cx="456057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747395" algn="l"/>
              </a:tabLst>
            </a:pPr>
            <a:r>
              <a:rPr sz="2150" spc="25" dirty="0">
                <a:solidFill>
                  <a:srgbClr val="FFFFFF"/>
                </a:solidFill>
                <a:latin typeface="Tahoma"/>
                <a:cs typeface="Tahoma"/>
              </a:rPr>
              <a:t>27</a:t>
            </a:r>
            <a:r>
              <a:rPr sz="215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050" spc="110" dirty="0">
                <a:latin typeface="Tahoma"/>
                <a:cs typeface="Tahoma"/>
              </a:rPr>
              <a:t>Международный</a:t>
            </a:r>
            <a:r>
              <a:rPr sz="2050" spc="-90" dirty="0">
                <a:latin typeface="Tahoma"/>
                <a:cs typeface="Tahoma"/>
              </a:rPr>
              <a:t> </a:t>
            </a:r>
            <a:r>
              <a:rPr sz="2050" spc="95" dirty="0">
                <a:latin typeface="Tahoma"/>
                <a:cs typeface="Tahoma"/>
              </a:rPr>
              <a:t>день</a:t>
            </a:r>
            <a:r>
              <a:rPr sz="2050" spc="-85" dirty="0">
                <a:latin typeface="Tahoma"/>
                <a:cs typeface="Tahoma"/>
              </a:rPr>
              <a:t> </a:t>
            </a:r>
            <a:r>
              <a:rPr sz="2050" spc="70" dirty="0">
                <a:latin typeface="Tahoma"/>
                <a:cs typeface="Tahoma"/>
              </a:rPr>
              <a:t>театра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671886" y="5781781"/>
            <a:ext cx="1030605" cy="2471420"/>
          </a:xfrm>
          <a:custGeom>
            <a:avLst/>
            <a:gdLst/>
            <a:ahLst/>
            <a:cxnLst/>
            <a:rect l="l" t="t" r="r" b="b"/>
            <a:pathLst>
              <a:path w="1030604" h="2471420">
                <a:moveTo>
                  <a:pt x="977875" y="0"/>
                </a:moveTo>
                <a:lnTo>
                  <a:pt x="52354" y="0"/>
                </a:lnTo>
                <a:lnTo>
                  <a:pt x="31977" y="4113"/>
                </a:lnTo>
                <a:lnTo>
                  <a:pt x="15335" y="15331"/>
                </a:lnTo>
                <a:lnTo>
                  <a:pt x="4114" y="31973"/>
                </a:lnTo>
                <a:lnTo>
                  <a:pt x="0" y="52354"/>
                </a:lnTo>
                <a:lnTo>
                  <a:pt x="0" y="2418481"/>
                </a:lnTo>
                <a:lnTo>
                  <a:pt x="4114" y="2438858"/>
                </a:lnTo>
                <a:lnTo>
                  <a:pt x="15335" y="2455499"/>
                </a:lnTo>
                <a:lnTo>
                  <a:pt x="31977" y="2466720"/>
                </a:lnTo>
                <a:lnTo>
                  <a:pt x="52354" y="2470835"/>
                </a:lnTo>
                <a:lnTo>
                  <a:pt x="977875" y="2470835"/>
                </a:lnTo>
                <a:lnTo>
                  <a:pt x="998252" y="2466720"/>
                </a:lnTo>
                <a:lnTo>
                  <a:pt x="1014894" y="2455499"/>
                </a:lnTo>
                <a:lnTo>
                  <a:pt x="1026115" y="2438858"/>
                </a:lnTo>
                <a:lnTo>
                  <a:pt x="1030230" y="2418481"/>
                </a:lnTo>
                <a:lnTo>
                  <a:pt x="1030230" y="52354"/>
                </a:lnTo>
                <a:lnTo>
                  <a:pt x="1026115" y="31973"/>
                </a:lnTo>
                <a:lnTo>
                  <a:pt x="1014894" y="15331"/>
                </a:lnTo>
                <a:lnTo>
                  <a:pt x="998252" y="4113"/>
                </a:lnTo>
                <a:lnTo>
                  <a:pt x="977875" y="0"/>
                </a:lnTo>
                <a:close/>
              </a:path>
            </a:pathLst>
          </a:custGeom>
          <a:solidFill>
            <a:srgbClr val="222222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166077" y="731430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166860" y="7827143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440755" y="731430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441537" y="7827143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062509" y="731430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7" name="object 57"/>
          <p:cNvGraphicFramePr>
            <a:graphicFrameLocks noGrp="1"/>
          </p:cNvGraphicFramePr>
          <p:nvPr/>
        </p:nvGraphicFramePr>
        <p:xfrm>
          <a:off x="1557616" y="7159983"/>
          <a:ext cx="16209642" cy="1019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90"/>
                <a:gridCol w="617854"/>
                <a:gridCol w="640715"/>
                <a:gridCol w="641985"/>
                <a:gridCol w="612775"/>
                <a:gridCol w="611504"/>
                <a:gridCol w="1571625"/>
                <a:gridCol w="11008994"/>
              </a:tblGrid>
              <a:tr h="600075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790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79070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7907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100" spc="9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79070" marB="0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784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78435" marB="0"/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2100" spc="5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178435" marB="0"/>
                </a:tc>
                <a:tc>
                  <a:txBody>
                    <a:bodyPr/>
                    <a:lstStyle/>
                    <a:p>
                      <a:pPr marL="1096645">
                        <a:lnSpc>
                          <a:spcPts val="1140"/>
                        </a:lnSpc>
                        <a:tabLst>
                          <a:tab pos="1835785" algn="l"/>
                        </a:tabLst>
                      </a:pPr>
                      <a:r>
                        <a:rPr sz="3225" spc="52" baseline="-34883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21</a:t>
                      </a:r>
                      <a:r>
                        <a:rPr sz="3225" baseline="-34883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sz="2050" dirty="0">
                          <a:latin typeface="Tahoma"/>
                          <a:cs typeface="Tahoma"/>
                        </a:rPr>
                        <a:t>130</a:t>
                      </a:r>
                      <a:r>
                        <a:rPr sz="205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70" dirty="0">
                          <a:latin typeface="Tahoma"/>
                          <a:cs typeface="Tahoma"/>
                        </a:rPr>
                        <a:t>лет</a:t>
                      </a:r>
                      <a:r>
                        <a:rPr sz="205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50" dirty="0">
                          <a:latin typeface="Tahoma"/>
                          <a:cs typeface="Tahoma"/>
                        </a:rPr>
                        <a:t>со</a:t>
                      </a:r>
                      <a:r>
                        <a:rPr sz="205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00" dirty="0">
                          <a:latin typeface="Tahoma"/>
                          <a:cs typeface="Tahoma"/>
                        </a:rPr>
                        <a:t>дня</a:t>
                      </a:r>
                      <a:r>
                        <a:rPr sz="205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14" dirty="0">
                          <a:latin typeface="Tahoma"/>
                          <a:cs typeface="Tahoma"/>
                        </a:rPr>
                        <a:t>рождения</a:t>
                      </a:r>
                      <a:r>
                        <a:rPr sz="205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30" dirty="0">
                          <a:latin typeface="Tahoma"/>
                          <a:cs typeface="Tahoma"/>
                        </a:rPr>
                        <a:t>российского</a:t>
                      </a:r>
                      <a:r>
                        <a:rPr sz="205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80" dirty="0">
                          <a:latin typeface="Tahoma"/>
                          <a:cs typeface="Tahoma"/>
                        </a:rPr>
                        <a:t>певца,</a:t>
                      </a:r>
                      <a:r>
                        <a:rPr sz="205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05" dirty="0">
                          <a:latin typeface="Tahoma"/>
                          <a:cs typeface="Tahoma"/>
                        </a:rPr>
                        <a:t>народного</a:t>
                      </a:r>
                      <a:r>
                        <a:rPr sz="205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90" dirty="0">
                          <a:latin typeface="Tahoma"/>
                          <a:cs typeface="Tahoma"/>
                        </a:rPr>
                        <a:t>артиста</a:t>
                      </a:r>
                      <a:r>
                        <a:rPr sz="205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70" dirty="0">
                          <a:latin typeface="Tahoma"/>
                          <a:cs typeface="Tahoma"/>
                        </a:rPr>
                        <a:t>СССР</a:t>
                      </a:r>
                      <a:endParaRPr sz="2050">
                        <a:latin typeface="Tahoma"/>
                        <a:cs typeface="Tahoma"/>
                      </a:endParaRPr>
                    </a:p>
                    <a:p>
                      <a:pPr marL="18357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50" dirty="0">
                          <a:latin typeface="Tahoma"/>
                          <a:cs typeface="Tahoma"/>
                        </a:rPr>
                        <a:t>Л.</a:t>
                      </a:r>
                      <a:r>
                        <a:rPr sz="205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dirty="0">
                          <a:latin typeface="Tahoma"/>
                          <a:cs typeface="Tahoma"/>
                        </a:rPr>
                        <a:t>О.</a:t>
                      </a:r>
                      <a:r>
                        <a:rPr sz="205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114" dirty="0">
                          <a:latin typeface="Tahoma"/>
                          <a:cs typeface="Tahoma"/>
                        </a:rPr>
                        <a:t>Утёсова</a:t>
                      </a:r>
                      <a:r>
                        <a:rPr sz="205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50" spc="-10" dirty="0">
                          <a:latin typeface="Tahoma"/>
                          <a:cs typeface="Tahoma"/>
                        </a:rPr>
                        <a:t>(1895–1982)</a:t>
                      </a:r>
                      <a:endParaRPr sz="205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</a:tr>
              <a:tr h="419100">
                <a:tc>
                  <a:txBody>
                    <a:bodyPr/>
                    <a:lstStyle/>
                    <a:p>
                      <a:pPr marL="31750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2470"/>
                        </a:lnSpc>
                        <a:spcBef>
                          <a:spcPts val="730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2710" marB="0"/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2470"/>
                        </a:lnSpc>
                        <a:spcBef>
                          <a:spcPts val="735"/>
                        </a:spcBef>
                      </a:pPr>
                      <a:r>
                        <a:rPr sz="2100" spc="10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33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8" name="object 58"/>
          <p:cNvSpPr/>
          <p:nvPr/>
        </p:nvSpPr>
        <p:spPr>
          <a:xfrm>
            <a:off x="4068642" y="680068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70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546253" y="6800684"/>
            <a:ext cx="407670" cy="407670"/>
          </a:xfrm>
          <a:custGeom>
            <a:avLst/>
            <a:gdLst/>
            <a:ahLst/>
            <a:cxnLst/>
            <a:rect l="l" t="t" r="r" b="b"/>
            <a:pathLst>
              <a:path w="407669" h="407670">
                <a:moveTo>
                  <a:pt x="355120" y="0"/>
                </a:moveTo>
                <a:lnTo>
                  <a:pt x="52354" y="0"/>
                </a:lnTo>
                <a:lnTo>
                  <a:pt x="31977" y="4114"/>
                </a:lnTo>
                <a:lnTo>
                  <a:pt x="15335" y="15335"/>
                </a:lnTo>
                <a:lnTo>
                  <a:pt x="4114" y="31977"/>
                </a:lnTo>
                <a:lnTo>
                  <a:pt x="0" y="52354"/>
                </a:lnTo>
                <a:lnTo>
                  <a:pt x="0" y="355120"/>
                </a:lnTo>
                <a:lnTo>
                  <a:pt x="4114" y="375496"/>
                </a:lnTo>
                <a:lnTo>
                  <a:pt x="15335" y="392138"/>
                </a:lnTo>
                <a:lnTo>
                  <a:pt x="31977" y="403359"/>
                </a:lnTo>
                <a:lnTo>
                  <a:pt x="52354" y="407474"/>
                </a:lnTo>
                <a:lnTo>
                  <a:pt x="355120" y="407474"/>
                </a:lnTo>
                <a:lnTo>
                  <a:pt x="375496" y="403359"/>
                </a:lnTo>
                <a:lnTo>
                  <a:pt x="392138" y="392138"/>
                </a:lnTo>
                <a:lnTo>
                  <a:pt x="403359" y="375496"/>
                </a:lnTo>
                <a:lnTo>
                  <a:pt x="407474" y="355120"/>
                </a:lnTo>
                <a:lnTo>
                  <a:pt x="407474" y="52354"/>
                </a:lnTo>
                <a:lnTo>
                  <a:pt x="403359" y="31977"/>
                </a:lnTo>
                <a:lnTo>
                  <a:pt x="392138" y="15335"/>
                </a:lnTo>
                <a:lnTo>
                  <a:pt x="375496" y="4114"/>
                </a:lnTo>
                <a:lnTo>
                  <a:pt x="355120" y="0"/>
                </a:lnTo>
                <a:close/>
              </a:path>
            </a:pathLst>
          </a:custGeom>
          <a:solidFill>
            <a:srgbClr val="222222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0" name="object 60"/>
          <p:cNvGrpSpPr/>
          <p:nvPr/>
        </p:nvGrpSpPr>
        <p:grpSpPr>
          <a:xfrm>
            <a:off x="4671878" y="6282159"/>
            <a:ext cx="407670" cy="407670"/>
            <a:chOff x="4671878" y="6282159"/>
            <a:chExt cx="407670" cy="407670"/>
          </a:xfrm>
        </p:grpSpPr>
        <p:sp>
          <p:nvSpPr>
            <p:cNvPr id="61" name="object 61"/>
            <p:cNvSpPr/>
            <p:nvPr/>
          </p:nvSpPr>
          <p:spPr>
            <a:xfrm>
              <a:off x="4687592" y="6297866"/>
              <a:ext cx="376555" cy="376555"/>
            </a:xfrm>
            <a:custGeom>
              <a:avLst/>
              <a:gdLst/>
              <a:ahLst/>
              <a:cxnLst/>
              <a:rect l="l" t="t" r="r" b="b"/>
              <a:pathLst>
                <a:path w="376554" h="376554">
                  <a:moveTo>
                    <a:pt x="339403" y="0"/>
                  </a:moveTo>
                  <a:lnTo>
                    <a:pt x="36648" y="0"/>
                  </a:lnTo>
                  <a:lnTo>
                    <a:pt x="22396" y="2884"/>
                  </a:lnTo>
                  <a:lnTo>
                    <a:pt x="10745" y="10745"/>
                  </a:lnTo>
                  <a:lnTo>
                    <a:pt x="2884" y="22396"/>
                  </a:lnTo>
                  <a:lnTo>
                    <a:pt x="0" y="36648"/>
                  </a:lnTo>
                  <a:lnTo>
                    <a:pt x="0" y="339403"/>
                  </a:lnTo>
                  <a:lnTo>
                    <a:pt x="2884" y="353655"/>
                  </a:lnTo>
                  <a:lnTo>
                    <a:pt x="10745" y="365305"/>
                  </a:lnTo>
                  <a:lnTo>
                    <a:pt x="22396" y="373166"/>
                  </a:lnTo>
                  <a:lnTo>
                    <a:pt x="36648" y="376051"/>
                  </a:lnTo>
                  <a:lnTo>
                    <a:pt x="339403" y="376051"/>
                  </a:lnTo>
                  <a:lnTo>
                    <a:pt x="353655" y="373166"/>
                  </a:lnTo>
                  <a:lnTo>
                    <a:pt x="365305" y="365305"/>
                  </a:lnTo>
                  <a:lnTo>
                    <a:pt x="373166" y="353655"/>
                  </a:lnTo>
                  <a:lnTo>
                    <a:pt x="376051" y="339403"/>
                  </a:lnTo>
                  <a:lnTo>
                    <a:pt x="376051" y="36648"/>
                  </a:lnTo>
                  <a:lnTo>
                    <a:pt x="373166" y="22396"/>
                  </a:lnTo>
                  <a:lnTo>
                    <a:pt x="365305" y="10745"/>
                  </a:lnTo>
                  <a:lnTo>
                    <a:pt x="353655" y="2884"/>
                  </a:lnTo>
                  <a:lnTo>
                    <a:pt x="339403" y="0"/>
                  </a:lnTo>
                  <a:close/>
                </a:path>
              </a:pathLst>
            </a:custGeom>
            <a:solidFill>
              <a:srgbClr val="206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671878" y="6282159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355120" y="0"/>
                  </a:moveTo>
                  <a:lnTo>
                    <a:pt x="52354" y="0"/>
                  </a:lnTo>
                  <a:lnTo>
                    <a:pt x="31977" y="4114"/>
                  </a:lnTo>
                  <a:lnTo>
                    <a:pt x="15335" y="15335"/>
                  </a:lnTo>
                  <a:lnTo>
                    <a:pt x="4114" y="31977"/>
                  </a:lnTo>
                  <a:lnTo>
                    <a:pt x="0" y="52354"/>
                  </a:lnTo>
                  <a:lnTo>
                    <a:pt x="0" y="355120"/>
                  </a:lnTo>
                  <a:lnTo>
                    <a:pt x="4114" y="375496"/>
                  </a:lnTo>
                  <a:lnTo>
                    <a:pt x="15335" y="392138"/>
                  </a:lnTo>
                  <a:lnTo>
                    <a:pt x="31977" y="403359"/>
                  </a:lnTo>
                  <a:lnTo>
                    <a:pt x="52354" y="407474"/>
                  </a:lnTo>
                  <a:lnTo>
                    <a:pt x="355120" y="407474"/>
                  </a:lnTo>
                  <a:lnTo>
                    <a:pt x="375496" y="403359"/>
                  </a:lnTo>
                  <a:lnTo>
                    <a:pt x="392138" y="392138"/>
                  </a:lnTo>
                  <a:lnTo>
                    <a:pt x="402978" y="376061"/>
                  </a:lnTo>
                  <a:lnTo>
                    <a:pt x="52354" y="376061"/>
                  </a:lnTo>
                  <a:lnTo>
                    <a:pt x="44214" y="374412"/>
                  </a:lnTo>
                  <a:lnTo>
                    <a:pt x="37556" y="369918"/>
                  </a:lnTo>
                  <a:lnTo>
                    <a:pt x="33062" y="363260"/>
                  </a:lnTo>
                  <a:lnTo>
                    <a:pt x="31412" y="355120"/>
                  </a:lnTo>
                  <a:lnTo>
                    <a:pt x="31412" y="52354"/>
                  </a:lnTo>
                  <a:lnTo>
                    <a:pt x="33062" y="44209"/>
                  </a:lnTo>
                  <a:lnTo>
                    <a:pt x="37556" y="37552"/>
                  </a:lnTo>
                  <a:lnTo>
                    <a:pt x="44214" y="33060"/>
                  </a:lnTo>
                  <a:lnTo>
                    <a:pt x="52354" y="31412"/>
                  </a:lnTo>
                  <a:lnTo>
                    <a:pt x="402978" y="31412"/>
                  </a:lnTo>
                  <a:lnTo>
                    <a:pt x="392138" y="15335"/>
                  </a:lnTo>
                  <a:lnTo>
                    <a:pt x="375496" y="4114"/>
                  </a:lnTo>
                  <a:lnTo>
                    <a:pt x="355120" y="0"/>
                  </a:lnTo>
                  <a:close/>
                </a:path>
                <a:path w="407670" h="407670">
                  <a:moveTo>
                    <a:pt x="402978" y="31412"/>
                  </a:moveTo>
                  <a:lnTo>
                    <a:pt x="355120" y="31412"/>
                  </a:lnTo>
                  <a:lnTo>
                    <a:pt x="363264" y="33060"/>
                  </a:lnTo>
                  <a:lnTo>
                    <a:pt x="369921" y="37552"/>
                  </a:lnTo>
                  <a:lnTo>
                    <a:pt x="374413" y="44209"/>
                  </a:lnTo>
                  <a:lnTo>
                    <a:pt x="376061" y="52354"/>
                  </a:lnTo>
                  <a:lnTo>
                    <a:pt x="376061" y="355120"/>
                  </a:lnTo>
                  <a:lnTo>
                    <a:pt x="374413" y="363260"/>
                  </a:lnTo>
                  <a:lnTo>
                    <a:pt x="369921" y="369918"/>
                  </a:lnTo>
                  <a:lnTo>
                    <a:pt x="363264" y="374412"/>
                  </a:lnTo>
                  <a:lnTo>
                    <a:pt x="355120" y="376061"/>
                  </a:lnTo>
                  <a:lnTo>
                    <a:pt x="402978" y="376061"/>
                  </a:lnTo>
                  <a:lnTo>
                    <a:pt x="403359" y="375496"/>
                  </a:lnTo>
                  <a:lnTo>
                    <a:pt x="407474" y="355120"/>
                  </a:lnTo>
                  <a:lnTo>
                    <a:pt x="407474" y="52354"/>
                  </a:lnTo>
                  <a:lnTo>
                    <a:pt x="403359" y="31977"/>
                  </a:lnTo>
                  <a:lnTo>
                    <a:pt x="402978" y="31412"/>
                  </a:lnTo>
                  <a:close/>
                </a:path>
              </a:pathLst>
            </a:custGeom>
            <a:solidFill>
              <a:srgbClr val="FF6C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1576569" y="5807196"/>
          <a:ext cx="6647809" cy="13519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934"/>
                <a:gridCol w="601979"/>
                <a:gridCol w="645794"/>
                <a:gridCol w="638175"/>
                <a:gridCol w="618490"/>
                <a:gridCol w="611504"/>
                <a:gridCol w="1561464"/>
                <a:gridCol w="1474469"/>
              </a:tblGrid>
              <a:tr h="513715">
                <a:tc gridSpan="7">
                  <a:txBody>
                    <a:bodyPr/>
                    <a:lstStyle/>
                    <a:p>
                      <a:pPr marL="3237230">
                        <a:lnSpc>
                          <a:spcPts val="2505"/>
                        </a:lnSpc>
                        <a:tabLst>
                          <a:tab pos="3847465" algn="l"/>
                        </a:tabLst>
                      </a:pPr>
                      <a:r>
                        <a:rPr sz="2100" spc="-5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sz="210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485"/>
                        </a:lnSpc>
                        <a:spcBef>
                          <a:spcPts val="1460"/>
                        </a:spcBef>
                      </a:pPr>
                      <a:r>
                        <a:rPr sz="2150" spc="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2150">
                        <a:latin typeface="Tahoma"/>
                        <a:cs typeface="Tahoma"/>
                      </a:endParaRPr>
                    </a:p>
                  </a:txBody>
                  <a:tcPr marL="0" marR="0" marT="185420" marB="0"/>
                </a:tc>
              </a:tr>
              <a:tr h="416559">
                <a:tc>
                  <a:txBody>
                    <a:bodyPr/>
                    <a:lstStyle/>
                    <a:p>
                      <a:pPr marR="141605" algn="ctr">
                        <a:lnSpc>
                          <a:spcPts val="2465"/>
                        </a:lnSpc>
                      </a:pPr>
                      <a:r>
                        <a:rPr sz="2100" spc="4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65"/>
                        </a:lnSpc>
                      </a:pPr>
                      <a:r>
                        <a:rPr sz="2100" spc="8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2465"/>
                        </a:lnSpc>
                      </a:pPr>
                      <a:r>
                        <a:rPr sz="2100" spc="3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2465"/>
                        </a:lnSpc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2465"/>
                        </a:lnSpc>
                      </a:pPr>
                      <a:r>
                        <a:rPr sz="2100" spc="-50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2465"/>
                        </a:lnSpc>
                      </a:pPr>
                      <a:r>
                        <a:rPr sz="2100" spc="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27100" algn="ctr">
                        <a:lnSpc>
                          <a:spcPts val="2465"/>
                        </a:lnSpc>
                      </a:pPr>
                      <a:r>
                        <a:rPr sz="2100" spc="7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1640">
                <a:tc>
                  <a:txBody>
                    <a:bodyPr/>
                    <a:lstStyle/>
                    <a:p>
                      <a:pPr marR="126364" algn="ctr">
                        <a:lnSpc>
                          <a:spcPts val="247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7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2470"/>
                        </a:lnSpc>
                        <a:spcBef>
                          <a:spcPts val="755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885" marB="0"/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247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247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7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 marR="927735" algn="ctr">
                        <a:lnSpc>
                          <a:spcPts val="2470"/>
                        </a:lnSpc>
                        <a:spcBef>
                          <a:spcPts val="750"/>
                        </a:spcBef>
                      </a:pPr>
                      <a:r>
                        <a:rPr sz="2100" spc="-25" dirty="0">
                          <a:solidFill>
                            <a:srgbClr val="222222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952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64" name="object 6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24342" y="7197688"/>
            <a:ext cx="237668" cy="253263"/>
          </a:xfrm>
          <a:prstGeom prst="rect">
            <a:avLst/>
          </a:prstGeom>
        </p:spPr>
      </p:pic>
      <p:pic>
        <p:nvPicPr>
          <p:cNvPr id="65" name="object 6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41827" y="5066925"/>
            <a:ext cx="202705" cy="202716"/>
          </a:xfrm>
          <a:prstGeom prst="rect">
            <a:avLst/>
          </a:prstGeom>
        </p:spPr>
      </p:pic>
      <p:sp>
        <p:nvSpPr>
          <p:cNvPr id="66" name="object 66"/>
          <p:cNvSpPr/>
          <p:nvPr/>
        </p:nvSpPr>
        <p:spPr>
          <a:xfrm>
            <a:off x="7195441" y="8350341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90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90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90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90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90">
                <a:moveTo>
                  <a:pt x="141398" y="153073"/>
                </a:moveTo>
                <a:lnTo>
                  <a:pt x="136739" y="158131"/>
                </a:lnTo>
                <a:lnTo>
                  <a:pt x="136713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33" y="158131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90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90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90">
                <a:moveTo>
                  <a:pt x="177502" y="0"/>
                </a:moveTo>
                <a:lnTo>
                  <a:pt x="112122" y="0"/>
                </a:lnTo>
                <a:lnTo>
                  <a:pt x="93503" y="3172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5" y="22219"/>
                </a:lnTo>
                <a:lnTo>
                  <a:pt x="209110" y="12044"/>
                </a:lnTo>
                <a:lnTo>
                  <a:pt x="195314" y="3172"/>
                </a:lnTo>
                <a:lnTo>
                  <a:pt x="177502" y="0"/>
                </a:lnTo>
                <a:close/>
              </a:path>
              <a:path w="295909" h="300990">
                <a:moveTo>
                  <a:pt x="215725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8"/>
                </a:lnTo>
                <a:lnTo>
                  <a:pt x="215725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195441" y="9332723"/>
            <a:ext cx="295910" cy="300990"/>
          </a:xfrm>
          <a:custGeom>
            <a:avLst/>
            <a:gdLst/>
            <a:ahLst/>
            <a:cxnLst/>
            <a:rect l="l" t="t" r="r" b="b"/>
            <a:pathLst>
              <a:path w="295909" h="300990">
                <a:moveTo>
                  <a:pt x="226527" y="60060"/>
                </a:moveTo>
                <a:lnTo>
                  <a:pt x="43541" y="60069"/>
                </a:lnTo>
                <a:lnTo>
                  <a:pt x="3137" y="85942"/>
                </a:lnTo>
                <a:lnTo>
                  <a:pt x="0" y="103776"/>
                </a:lnTo>
                <a:lnTo>
                  <a:pt x="0" y="256787"/>
                </a:lnTo>
                <a:lnTo>
                  <a:pt x="3172" y="274702"/>
                </a:lnTo>
                <a:lnTo>
                  <a:pt x="12130" y="288521"/>
                </a:lnTo>
                <a:lnTo>
                  <a:pt x="26065" y="297422"/>
                </a:lnTo>
                <a:lnTo>
                  <a:pt x="44051" y="300566"/>
                </a:lnTo>
                <a:lnTo>
                  <a:pt x="251343" y="300566"/>
                </a:lnTo>
                <a:lnTo>
                  <a:pt x="269460" y="297417"/>
                </a:lnTo>
                <a:lnTo>
                  <a:pt x="283377" y="288506"/>
                </a:lnTo>
                <a:lnTo>
                  <a:pt x="289933" y="278316"/>
                </a:lnTo>
                <a:lnTo>
                  <a:pt x="44375" y="278316"/>
                </a:lnTo>
                <a:lnTo>
                  <a:pt x="34753" y="276911"/>
                </a:lnTo>
                <a:lnTo>
                  <a:pt x="27847" y="272775"/>
                </a:lnTo>
                <a:lnTo>
                  <a:pt x="23657" y="265934"/>
                </a:lnTo>
                <a:lnTo>
                  <a:pt x="22300" y="256787"/>
                </a:lnTo>
                <a:lnTo>
                  <a:pt x="22406" y="188779"/>
                </a:lnTo>
                <a:lnTo>
                  <a:pt x="22522" y="187271"/>
                </a:lnTo>
                <a:lnTo>
                  <a:pt x="295519" y="187271"/>
                </a:lnTo>
                <a:lnTo>
                  <a:pt x="295519" y="179491"/>
                </a:lnTo>
                <a:lnTo>
                  <a:pt x="98999" y="179491"/>
                </a:lnTo>
                <a:lnTo>
                  <a:pt x="49948" y="176911"/>
                </a:lnTo>
                <a:lnTo>
                  <a:pt x="23046" y="145650"/>
                </a:lnTo>
                <a:lnTo>
                  <a:pt x="21988" y="140267"/>
                </a:lnTo>
                <a:lnTo>
                  <a:pt x="22323" y="134561"/>
                </a:lnTo>
                <a:lnTo>
                  <a:pt x="22209" y="121196"/>
                </a:lnTo>
                <a:lnTo>
                  <a:pt x="34050" y="83800"/>
                </a:lnTo>
                <a:lnTo>
                  <a:pt x="290383" y="82327"/>
                </a:lnTo>
                <a:lnTo>
                  <a:pt x="283325" y="72141"/>
                </a:lnTo>
                <a:lnTo>
                  <a:pt x="271073" y="63697"/>
                </a:lnTo>
                <a:lnTo>
                  <a:pt x="256201" y="60259"/>
                </a:lnTo>
                <a:lnTo>
                  <a:pt x="248807" y="60069"/>
                </a:lnTo>
                <a:lnTo>
                  <a:pt x="226527" y="60060"/>
                </a:lnTo>
                <a:close/>
              </a:path>
              <a:path w="295909" h="300990">
                <a:moveTo>
                  <a:pt x="295519" y="187470"/>
                </a:moveTo>
                <a:lnTo>
                  <a:pt x="272222" y="187470"/>
                </a:lnTo>
                <a:lnTo>
                  <a:pt x="272410" y="187596"/>
                </a:lnTo>
                <a:lnTo>
                  <a:pt x="272944" y="187669"/>
                </a:lnTo>
                <a:lnTo>
                  <a:pt x="273047" y="188779"/>
                </a:lnTo>
                <a:lnTo>
                  <a:pt x="273147" y="256787"/>
                </a:lnTo>
                <a:lnTo>
                  <a:pt x="251144" y="278316"/>
                </a:lnTo>
                <a:lnTo>
                  <a:pt x="289933" y="278316"/>
                </a:lnTo>
                <a:lnTo>
                  <a:pt x="292329" y="274592"/>
                </a:lnTo>
                <a:lnTo>
                  <a:pt x="295460" y="256787"/>
                </a:lnTo>
                <a:lnTo>
                  <a:pt x="295519" y="187470"/>
                </a:lnTo>
                <a:close/>
              </a:path>
              <a:path w="295909" h="300990">
                <a:moveTo>
                  <a:pt x="158853" y="201711"/>
                </a:moveTo>
                <a:lnTo>
                  <a:pt x="136603" y="201711"/>
                </a:lnTo>
                <a:lnTo>
                  <a:pt x="136665" y="221930"/>
                </a:lnTo>
                <a:lnTo>
                  <a:pt x="141262" y="226914"/>
                </a:lnTo>
                <a:lnTo>
                  <a:pt x="154456" y="226726"/>
                </a:lnTo>
                <a:lnTo>
                  <a:pt x="158790" y="221794"/>
                </a:lnTo>
                <a:lnTo>
                  <a:pt x="158853" y="201711"/>
                </a:lnTo>
                <a:close/>
              </a:path>
              <a:path w="295909" h="300990">
                <a:moveTo>
                  <a:pt x="295519" y="187271"/>
                </a:moveTo>
                <a:lnTo>
                  <a:pt x="22522" y="187271"/>
                </a:lnTo>
                <a:lnTo>
                  <a:pt x="27507" y="190224"/>
                </a:lnTo>
                <a:lnTo>
                  <a:pt x="31967" y="193240"/>
                </a:lnTo>
                <a:lnTo>
                  <a:pt x="67285" y="201773"/>
                </a:lnTo>
                <a:lnTo>
                  <a:pt x="158853" y="201711"/>
                </a:lnTo>
                <a:lnTo>
                  <a:pt x="234076" y="201512"/>
                </a:lnTo>
                <a:lnTo>
                  <a:pt x="270180" y="188779"/>
                </a:lnTo>
                <a:lnTo>
                  <a:pt x="270777" y="188318"/>
                </a:lnTo>
                <a:lnTo>
                  <a:pt x="272085" y="187533"/>
                </a:lnTo>
                <a:lnTo>
                  <a:pt x="272222" y="187470"/>
                </a:lnTo>
                <a:lnTo>
                  <a:pt x="295519" y="187470"/>
                </a:lnTo>
                <a:lnTo>
                  <a:pt x="295519" y="187271"/>
                </a:lnTo>
                <a:close/>
              </a:path>
              <a:path w="295909" h="300990">
                <a:moveTo>
                  <a:pt x="141398" y="153073"/>
                </a:moveTo>
                <a:lnTo>
                  <a:pt x="136739" y="158120"/>
                </a:lnTo>
                <a:lnTo>
                  <a:pt x="136712" y="159509"/>
                </a:lnTo>
                <a:lnTo>
                  <a:pt x="136603" y="178999"/>
                </a:lnTo>
                <a:lnTo>
                  <a:pt x="135158" y="179135"/>
                </a:lnTo>
                <a:lnTo>
                  <a:pt x="134037" y="179397"/>
                </a:lnTo>
                <a:lnTo>
                  <a:pt x="98999" y="179491"/>
                </a:lnTo>
                <a:lnTo>
                  <a:pt x="295519" y="179491"/>
                </a:lnTo>
                <a:lnTo>
                  <a:pt x="197030" y="179378"/>
                </a:lnTo>
                <a:lnTo>
                  <a:pt x="158853" y="179198"/>
                </a:lnTo>
                <a:lnTo>
                  <a:pt x="158790" y="158194"/>
                </a:lnTo>
                <a:lnTo>
                  <a:pt x="154257" y="153199"/>
                </a:lnTo>
                <a:lnTo>
                  <a:pt x="141398" y="153073"/>
                </a:lnTo>
                <a:close/>
              </a:path>
              <a:path w="295909" h="300990">
                <a:moveTo>
                  <a:pt x="290383" y="82327"/>
                </a:moveTo>
                <a:lnTo>
                  <a:pt x="147629" y="82327"/>
                </a:lnTo>
                <a:lnTo>
                  <a:pt x="253112" y="82374"/>
                </a:lnTo>
                <a:lnTo>
                  <a:pt x="261367" y="83800"/>
                </a:lnTo>
                <a:lnTo>
                  <a:pt x="267663" y="87829"/>
                </a:lnTo>
                <a:lnTo>
                  <a:pt x="271717" y="94142"/>
                </a:lnTo>
                <a:lnTo>
                  <a:pt x="273159" y="102133"/>
                </a:lnTo>
                <a:lnTo>
                  <a:pt x="273275" y="129043"/>
                </a:lnTo>
                <a:lnTo>
                  <a:pt x="273070" y="139943"/>
                </a:lnTo>
                <a:lnTo>
                  <a:pt x="249415" y="175683"/>
                </a:lnTo>
                <a:lnTo>
                  <a:pt x="197030" y="179378"/>
                </a:lnTo>
                <a:lnTo>
                  <a:pt x="295519" y="179378"/>
                </a:lnTo>
                <a:lnTo>
                  <a:pt x="295394" y="99243"/>
                </a:lnTo>
                <a:lnTo>
                  <a:pt x="291813" y="84390"/>
                </a:lnTo>
                <a:lnTo>
                  <a:pt x="290383" y="82327"/>
                </a:lnTo>
                <a:close/>
              </a:path>
              <a:path w="295909" h="300990">
                <a:moveTo>
                  <a:pt x="241391" y="60034"/>
                </a:moveTo>
                <a:lnTo>
                  <a:pt x="233962" y="60062"/>
                </a:lnTo>
                <a:lnTo>
                  <a:pt x="247282" y="60062"/>
                </a:lnTo>
                <a:lnTo>
                  <a:pt x="241391" y="60034"/>
                </a:lnTo>
                <a:close/>
              </a:path>
              <a:path w="295909" h="300990">
                <a:moveTo>
                  <a:pt x="177502" y="0"/>
                </a:moveTo>
                <a:lnTo>
                  <a:pt x="112122" y="0"/>
                </a:lnTo>
                <a:lnTo>
                  <a:pt x="93505" y="3170"/>
                </a:lnTo>
                <a:lnTo>
                  <a:pt x="79381" y="12158"/>
                </a:lnTo>
                <a:lnTo>
                  <a:pt x="70379" y="26305"/>
                </a:lnTo>
                <a:lnTo>
                  <a:pt x="67223" y="44899"/>
                </a:lnTo>
                <a:lnTo>
                  <a:pt x="67223" y="60060"/>
                </a:lnTo>
                <a:lnTo>
                  <a:pt x="224893" y="60060"/>
                </a:lnTo>
                <a:lnTo>
                  <a:pt x="223312" y="59924"/>
                </a:lnTo>
                <a:lnTo>
                  <a:pt x="221281" y="59799"/>
                </a:lnTo>
                <a:lnTo>
                  <a:pt x="89997" y="59725"/>
                </a:lnTo>
                <a:lnTo>
                  <a:pt x="89997" y="52249"/>
                </a:lnTo>
                <a:lnTo>
                  <a:pt x="89337" y="44961"/>
                </a:lnTo>
                <a:lnTo>
                  <a:pt x="91306" y="28815"/>
                </a:lnTo>
                <a:lnTo>
                  <a:pt x="99190" y="22376"/>
                </a:lnTo>
                <a:lnTo>
                  <a:pt x="215728" y="22219"/>
                </a:lnTo>
                <a:lnTo>
                  <a:pt x="209110" y="12040"/>
                </a:lnTo>
                <a:lnTo>
                  <a:pt x="195314" y="3170"/>
                </a:lnTo>
                <a:lnTo>
                  <a:pt x="177502" y="0"/>
                </a:lnTo>
                <a:close/>
              </a:path>
              <a:path w="295909" h="300990">
                <a:moveTo>
                  <a:pt x="215728" y="22219"/>
                </a:moveTo>
                <a:lnTo>
                  <a:pt x="144248" y="22219"/>
                </a:lnTo>
                <a:lnTo>
                  <a:pt x="180193" y="22313"/>
                </a:lnTo>
                <a:lnTo>
                  <a:pt x="187366" y="23750"/>
                </a:lnTo>
                <a:lnTo>
                  <a:pt x="199134" y="48836"/>
                </a:lnTo>
                <a:lnTo>
                  <a:pt x="198992" y="52249"/>
                </a:lnTo>
                <a:lnTo>
                  <a:pt x="198957" y="59725"/>
                </a:lnTo>
                <a:lnTo>
                  <a:pt x="221281" y="59725"/>
                </a:lnTo>
                <a:lnTo>
                  <a:pt x="221281" y="43579"/>
                </a:lnTo>
                <a:lnTo>
                  <a:pt x="218046" y="25784"/>
                </a:lnTo>
                <a:lnTo>
                  <a:pt x="215728" y="22219"/>
                </a:lnTo>
                <a:close/>
              </a:path>
            </a:pathLst>
          </a:custGeom>
          <a:solidFill>
            <a:srgbClr val="206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2066793" y="9834141"/>
            <a:ext cx="2313940" cy="274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14" dirty="0">
                <a:latin typeface="Tahoma"/>
                <a:cs typeface="Tahoma"/>
              </a:rPr>
              <a:t>Событие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любого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типа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4436</TotalTime>
  <Words>1309</Words>
  <Application>Microsoft Office PowerPoint</Application>
  <PresentationFormat>Произвольный</PresentationFormat>
  <Paragraphs>678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2024 2025 уч.г.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Календарь обр. событий_ПРОвоспитание</dc:title>
  <dc:creator>Светлана Дмитрякова</dc:creator>
  <cp:lastModifiedBy>Светлана Дмитрякова</cp:lastModifiedBy>
  <cp:revision>4</cp:revision>
  <cp:lastPrinted>2024-10-30T08:48:15Z</cp:lastPrinted>
  <dcterms:created xsi:type="dcterms:W3CDTF">2024-08-28T08:48:46Z</dcterms:created>
  <dcterms:modified xsi:type="dcterms:W3CDTF">2024-11-19T11:39:37Z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2024-06-05T00:00:00Z</vt:filetime>
  </property>
  <property fmtid="{D5CDD505-2E9C-101B-9397-08002B2CF9AE}" pid="3" name="Creator">
    <vt:lpwstr>Adobe Illustrator 26.1 (Windows)</vt:lpwstr>
  </property>
  <property fmtid="{D5CDD505-2E9C-101B-9397-08002B2CF9AE}" pid="4" name="LastSaved">
    <vt:filetime>2024-08-28T00:00:00Z</vt:filetime>
  </property>
  <property fmtid="{D5CDD505-2E9C-101B-9397-08002B2CF9AE}" pid="5" name="Producer">
    <vt:lpwstr>Adobe PDF library 16.04</vt:lpwstr>
  </property>
</Properties>
</file>